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3"/>
  </p:sldMasterIdLst>
  <p:notesMasterIdLst>
    <p:notesMasterId r:id="rId86"/>
  </p:notesMasterIdLst>
  <p:sldIdLst>
    <p:sldId id="257" r:id="rId4"/>
    <p:sldId id="293" r:id="rId5"/>
    <p:sldId id="258" r:id="rId6"/>
    <p:sldId id="260" r:id="rId7"/>
    <p:sldId id="295" r:id="rId8"/>
    <p:sldId id="296" r:id="rId9"/>
    <p:sldId id="297" r:id="rId10"/>
    <p:sldId id="298" r:id="rId11"/>
    <p:sldId id="352" r:id="rId12"/>
    <p:sldId id="355" r:id="rId13"/>
    <p:sldId id="382" r:id="rId14"/>
    <p:sldId id="384" r:id="rId15"/>
    <p:sldId id="381" r:id="rId16"/>
    <p:sldId id="353" r:id="rId17"/>
    <p:sldId id="380" r:id="rId18"/>
    <p:sldId id="379" r:id="rId19"/>
    <p:sldId id="356" r:id="rId20"/>
    <p:sldId id="393" r:id="rId21"/>
    <p:sldId id="394" r:id="rId22"/>
    <p:sldId id="354" r:id="rId23"/>
    <p:sldId id="423" r:id="rId24"/>
    <p:sldId id="358" r:id="rId25"/>
    <p:sldId id="359" r:id="rId26"/>
    <p:sldId id="360" r:id="rId27"/>
    <p:sldId id="403" r:id="rId28"/>
    <p:sldId id="395" r:id="rId29"/>
    <p:sldId id="402" r:id="rId30"/>
    <p:sldId id="421" r:id="rId31"/>
    <p:sldId id="357" r:id="rId32"/>
    <p:sldId id="396" r:id="rId33"/>
    <p:sldId id="434" r:id="rId34"/>
    <p:sldId id="424" r:id="rId35"/>
    <p:sldId id="428" r:id="rId36"/>
    <p:sldId id="397" r:id="rId37"/>
    <p:sldId id="398" r:id="rId38"/>
    <p:sldId id="401" r:id="rId39"/>
    <p:sldId id="399" r:id="rId40"/>
    <p:sldId id="400" r:id="rId41"/>
    <p:sldId id="361" r:id="rId42"/>
    <p:sldId id="362" r:id="rId43"/>
    <p:sldId id="363" r:id="rId44"/>
    <p:sldId id="365" r:id="rId45"/>
    <p:sldId id="366" r:id="rId46"/>
    <p:sldId id="368" r:id="rId47"/>
    <p:sldId id="385" r:id="rId48"/>
    <p:sldId id="369" r:id="rId49"/>
    <p:sldId id="370" r:id="rId50"/>
    <p:sldId id="371" r:id="rId51"/>
    <p:sldId id="430" r:id="rId52"/>
    <p:sldId id="372" r:id="rId53"/>
    <p:sldId id="374" r:id="rId54"/>
    <p:sldId id="375" r:id="rId55"/>
    <p:sldId id="386" r:id="rId56"/>
    <p:sldId id="387" r:id="rId57"/>
    <p:sldId id="376" r:id="rId58"/>
    <p:sldId id="431" r:id="rId59"/>
    <p:sldId id="377" r:id="rId60"/>
    <p:sldId id="432" r:id="rId61"/>
    <p:sldId id="378" r:id="rId62"/>
    <p:sldId id="389" r:id="rId63"/>
    <p:sldId id="388" r:id="rId64"/>
    <p:sldId id="390" r:id="rId65"/>
    <p:sldId id="405" r:id="rId66"/>
    <p:sldId id="406" r:id="rId67"/>
    <p:sldId id="404" r:id="rId68"/>
    <p:sldId id="419" r:id="rId69"/>
    <p:sldId id="391" r:id="rId70"/>
    <p:sldId id="410" r:id="rId71"/>
    <p:sldId id="411" r:id="rId72"/>
    <p:sldId id="412" r:id="rId73"/>
    <p:sldId id="413" r:id="rId74"/>
    <p:sldId id="414" r:id="rId75"/>
    <p:sldId id="415" r:id="rId76"/>
    <p:sldId id="416" r:id="rId77"/>
    <p:sldId id="418" r:id="rId78"/>
    <p:sldId id="425" r:id="rId79"/>
    <p:sldId id="426" r:id="rId80"/>
    <p:sldId id="427" r:id="rId81"/>
    <p:sldId id="407" r:id="rId82"/>
    <p:sldId id="277" r:id="rId83"/>
    <p:sldId id="433" r:id="rId84"/>
    <p:sldId id="392" r:id="rId85"/>
  </p:sldIdLst>
  <p:sldSz cx="12192000" cy="6858000"/>
  <p:notesSz cx="6858000" cy="9144000"/>
  <p:embeddedFontLst>
    <p:embeddedFont>
      <p:font typeface="Baxter Sans Pro Alt" panose="020B0604020202020204" charset="0"/>
      <p:regular r:id="rId87"/>
      <p:bold r:id="rId88"/>
      <p: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BD0"/>
    <a:srgbClr val="00D17C"/>
    <a:srgbClr val="E2E2E2"/>
    <a:srgbClr val="4365E2"/>
    <a:srgbClr val="3B3B3B"/>
    <a:srgbClr val="FFB506"/>
    <a:srgbClr val="E26143"/>
    <a:srgbClr val="03864A"/>
    <a:srgbClr val="5DDFA3"/>
    <a:srgbClr val="D34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B4347-C3D1-4F0A-A7FA-2FEA2F451733}" v="97" dt="2025-07-08T03:46:07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6622" autoAdjust="0"/>
  </p:normalViewPr>
  <p:slideViewPr>
    <p:cSldViewPr snapToGrid="0">
      <p:cViewPr varScale="1">
        <p:scale>
          <a:sx n="117" d="100"/>
          <a:sy n="117" d="100"/>
        </p:scale>
        <p:origin x="965" y="91"/>
      </p:cViewPr>
      <p:guideLst/>
    </p:cSldViewPr>
  </p:slideViewPr>
  <p:outlineViewPr>
    <p:cViewPr>
      <p:scale>
        <a:sx n="33" d="100"/>
        <a:sy n="33" d="100"/>
      </p:scale>
      <p:origin x="0" y="-9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2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9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um MacGillivray (PG Research)" userId="eb3ac9a5-f272-462c-81b7-cca71c262c1d" providerId="ADAL" clId="{EFAB4347-C3D1-4F0A-A7FA-2FEA2F451733}"/>
    <pc:docChg chg="undo redo custSel addSld delSld modSld sldOrd">
      <pc:chgData name="Calum MacGillivray (PG Research)" userId="eb3ac9a5-f272-462c-81b7-cca71c262c1d" providerId="ADAL" clId="{EFAB4347-C3D1-4F0A-A7FA-2FEA2F451733}" dt="2025-07-08T03:46:23.915" v="15676" actId="478"/>
      <pc:docMkLst>
        <pc:docMk/>
      </pc:docMkLst>
      <pc:sldChg chg="modSp mod">
        <pc:chgData name="Calum MacGillivray (PG Research)" userId="eb3ac9a5-f272-462c-81b7-cca71c262c1d" providerId="ADAL" clId="{EFAB4347-C3D1-4F0A-A7FA-2FEA2F451733}" dt="2025-07-02T21:32:05.315" v="4854" actId="20577"/>
        <pc:sldMkLst>
          <pc:docMk/>
          <pc:sldMk cId="1487297268" sldId="257"/>
        </pc:sldMkLst>
        <pc:spChg chg="mod">
          <ac:chgData name="Calum MacGillivray (PG Research)" userId="eb3ac9a5-f272-462c-81b7-cca71c262c1d" providerId="ADAL" clId="{EFAB4347-C3D1-4F0A-A7FA-2FEA2F451733}" dt="2025-07-02T21:32:05.315" v="4854" actId="20577"/>
          <ac:spMkLst>
            <pc:docMk/>
            <pc:sldMk cId="1487297268" sldId="257"/>
            <ac:spMk id="2" creationId="{56725349-ABA3-DA21-6178-CD13E1540D66}"/>
          </ac:spMkLst>
        </pc:spChg>
      </pc:sldChg>
      <pc:sldChg chg="addSp delSp modSp mod modClrScheme chgLayout">
        <pc:chgData name="Calum MacGillivray (PG Research)" userId="eb3ac9a5-f272-462c-81b7-cca71c262c1d" providerId="ADAL" clId="{EFAB4347-C3D1-4F0A-A7FA-2FEA2F451733}" dt="2025-07-08T03:09:12.601" v="14536" actId="478"/>
        <pc:sldMkLst>
          <pc:docMk/>
          <pc:sldMk cId="3342084271" sldId="258"/>
        </pc:sldMkLst>
        <pc:spChg chg="mod">
          <ac:chgData name="Calum MacGillivray (PG Research)" userId="eb3ac9a5-f272-462c-81b7-cca71c262c1d" providerId="ADAL" clId="{EFAB4347-C3D1-4F0A-A7FA-2FEA2F451733}" dt="2025-06-26T17:06:55.013" v="870" actId="26606"/>
          <ac:spMkLst>
            <pc:docMk/>
            <pc:sldMk cId="3342084271" sldId="258"/>
            <ac:spMk id="5" creationId="{87BAC016-1717-4233-0BA7-45E9224F0F23}"/>
          </ac:spMkLst>
        </pc:spChg>
        <pc:spChg chg="add del">
          <ac:chgData name="Calum MacGillivray (PG Research)" userId="eb3ac9a5-f272-462c-81b7-cca71c262c1d" providerId="ADAL" clId="{EFAB4347-C3D1-4F0A-A7FA-2FEA2F451733}" dt="2025-07-08T03:09:12.601" v="14536" actId="478"/>
          <ac:spMkLst>
            <pc:docMk/>
            <pc:sldMk cId="3342084271" sldId="258"/>
            <ac:spMk id="30" creationId="{7492B460-D39D-2C27-6C2A-9AE92E634E69}"/>
          </ac:spMkLst>
        </pc:spChg>
        <pc:graphicFrameChg chg="add modGraphic">
          <ac:chgData name="Calum MacGillivray (PG Research)" userId="eb3ac9a5-f272-462c-81b7-cca71c262c1d" providerId="ADAL" clId="{EFAB4347-C3D1-4F0A-A7FA-2FEA2F451733}" dt="2025-06-26T17:08:35.185" v="909" actId="403"/>
          <ac:graphicFrameMkLst>
            <pc:docMk/>
            <pc:sldMk cId="3342084271" sldId="258"/>
            <ac:graphicFrameMk id="31" creationId="{7DAC3DEA-E88E-404C-B3D3-F63683AC39C6}"/>
          </ac:graphicFrameMkLst>
        </pc:graphicFrameChg>
      </pc:sldChg>
      <pc:sldChg chg="addSp delSp modSp mod ord modClrScheme chgLayout">
        <pc:chgData name="Calum MacGillivray (PG Research)" userId="eb3ac9a5-f272-462c-81b7-cca71c262c1d" providerId="ADAL" clId="{EFAB4347-C3D1-4F0A-A7FA-2FEA2F451733}" dt="2025-07-08T00:51:17.379" v="13181" actId="700"/>
        <pc:sldMkLst>
          <pc:docMk/>
          <pc:sldMk cId="597557789" sldId="277"/>
        </pc:sldMkLst>
        <pc:spChg chg="add del mod ord">
          <ac:chgData name="Calum MacGillivray (PG Research)" userId="eb3ac9a5-f272-462c-81b7-cca71c262c1d" providerId="ADAL" clId="{EFAB4347-C3D1-4F0A-A7FA-2FEA2F451733}" dt="2025-07-08T00:51:17.379" v="13181" actId="700"/>
          <ac:spMkLst>
            <pc:docMk/>
            <pc:sldMk cId="597557789" sldId="277"/>
            <ac:spMk id="2" creationId="{672674FE-4E39-762F-71E2-D9C4347D6928}"/>
          </ac:spMkLst>
        </pc:spChg>
        <pc:spChg chg="add del mod ord">
          <ac:chgData name="Calum MacGillivray (PG Research)" userId="eb3ac9a5-f272-462c-81b7-cca71c262c1d" providerId="ADAL" clId="{EFAB4347-C3D1-4F0A-A7FA-2FEA2F451733}" dt="2025-07-08T00:51:17.379" v="13181" actId="700"/>
          <ac:spMkLst>
            <pc:docMk/>
            <pc:sldMk cId="597557789" sldId="277"/>
            <ac:spMk id="3" creationId="{B7E7BCE0-3975-4D2E-7B7F-4271FD17EEC5}"/>
          </ac:spMkLst>
        </pc:spChg>
        <pc:spChg chg="mod ord">
          <ac:chgData name="Calum MacGillivray (PG Research)" userId="eb3ac9a5-f272-462c-81b7-cca71c262c1d" providerId="ADAL" clId="{EFAB4347-C3D1-4F0A-A7FA-2FEA2F451733}" dt="2025-07-08T00:51:17.379" v="13181" actId="700"/>
          <ac:spMkLst>
            <pc:docMk/>
            <pc:sldMk cId="597557789" sldId="277"/>
            <ac:spMk id="8" creationId="{EB577BCC-10A5-F9CB-06E9-4BADBCC924F3}"/>
          </ac:spMkLst>
        </pc:spChg>
      </pc:sldChg>
      <pc:sldChg chg="modSp mod">
        <pc:chgData name="Calum MacGillivray (PG Research)" userId="eb3ac9a5-f272-462c-81b7-cca71c262c1d" providerId="ADAL" clId="{EFAB4347-C3D1-4F0A-A7FA-2FEA2F451733}" dt="2025-07-08T03:06:02.088" v="14477" actId="20577"/>
        <pc:sldMkLst>
          <pc:docMk/>
          <pc:sldMk cId="2222941844" sldId="293"/>
        </pc:sldMkLst>
        <pc:spChg chg="mod">
          <ac:chgData name="Calum MacGillivray (PG Research)" userId="eb3ac9a5-f272-462c-81b7-cca71c262c1d" providerId="ADAL" clId="{EFAB4347-C3D1-4F0A-A7FA-2FEA2F451733}" dt="2025-07-08T03:06:02.088" v="14477" actId="20577"/>
          <ac:spMkLst>
            <pc:docMk/>
            <pc:sldMk cId="2222941844" sldId="293"/>
            <ac:spMk id="3" creationId="{34FF5F15-F1AE-AFF1-AE21-0798F61F710C}"/>
          </ac:spMkLst>
        </pc:spChg>
      </pc:sldChg>
      <pc:sldChg chg="addSp delSp modSp mod modClrScheme chgLayout">
        <pc:chgData name="Calum MacGillivray (PG Research)" userId="eb3ac9a5-f272-462c-81b7-cca71c262c1d" providerId="ADAL" clId="{EFAB4347-C3D1-4F0A-A7FA-2FEA2F451733}" dt="2025-07-08T03:09:14.568" v="14537" actId="478"/>
        <pc:sldMkLst>
          <pc:docMk/>
          <pc:sldMk cId="4056561132" sldId="295"/>
        </pc:sldMkLst>
        <pc:spChg chg="mod">
          <ac:chgData name="Calum MacGillivray (PG Research)" userId="eb3ac9a5-f272-462c-81b7-cca71c262c1d" providerId="ADAL" clId="{EFAB4347-C3D1-4F0A-A7FA-2FEA2F451733}" dt="2025-06-26T17:07:49.086" v="890" actId="26606"/>
          <ac:spMkLst>
            <pc:docMk/>
            <pc:sldMk cId="4056561132" sldId="295"/>
            <ac:spMk id="2" creationId="{612175B2-6DFA-9257-6801-69CB957E8378}"/>
          </ac:spMkLst>
        </pc:spChg>
        <pc:spChg chg="add del mod">
          <ac:chgData name="Calum MacGillivray (PG Research)" userId="eb3ac9a5-f272-462c-81b7-cca71c262c1d" providerId="ADAL" clId="{EFAB4347-C3D1-4F0A-A7FA-2FEA2F451733}" dt="2025-07-02T21:33:05.540" v="4858" actId="20577"/>
          <ac:spMkLst>
            <pc:docMk/>
            <pc:sldMk cId="4056561132" sldId="295"/>
            <ac:spMk id="3" creationId="{D2112175-B59A-D336-7D7F-1150FE5AAD41}"/>
          </ac:spMkLst>
        </pc:spChg>
        <pc:spChg chg="add del">
          <ac:chgData name="Calum MacGillivray (PG Research)" userId="eb3ac9a5-f272-462c-81b7-cca71c262c1d" providerId="ADAL" clId="{EFAB4347-C3D1-4F0A-A7FA-2FEA2F451733}" dt="2025-07-08T03:09:14.568" v="14537" actId="478"/>
          <ac:spMkLst>
            <pc:docMk/>
            <pc:sldMk cId="4056561132" sldId="295"/>
            <ac:spMk id="4" creationId="{692A0953-CF0D-1B1F-EF62-AD886C3FF407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09:16.075" v="14538" actId="478"/>
        <pc:sldMkLst>
          <pc:docMk/>
          <pc:sldMk cId="1009501969" sldId="296"/>
        </pc:sldMkLst>
        <pc:spChg chg="mod">
          <ac:chgData name="Calum MacGillivray (PG Research)" userId="eb3ac9a5-f272-462c-81b7-cca71c262c1d" providerId="ADAL" clId="{EFAB4347-C3D1-4F0A-A7FA-2FEA2F451733}" dt="2025-06-26T16:52:45.580" v="42" actId="20577"/>
          <ac:spMkLst>
            <pc:docMk/>
            <pc:sldMk cId="1009501969" sldId="296"/>
            <ac:spMk id="2" creationId="{E4574AD0-4D69-1B08-38F4-96D78FCA910A}"/>
          </ac:spMkLst>
        </pc:spChg>
        <pc:spChg chg="mod">
          <ac:chgData name="Calum MacGillivray (PG Research)" userId="eb3ac9a5-f272-462c-81b7-cca71c262c1d" providerId="ADAL" clId="{EFAB4347-C3D1-4F0A-A7FA-2FEA2F451733}" dt="2025-07-08T03:06:15.153" v="14478" actId="2710"/>
          <ac:spMkLst>
            <pc:docMk/>
            <pc:sldMk cId="1009501969" sldId="296"/>
            <ac:spMk id="3" creationId="{41275D64-0DEA-F78A-C7E1-D61AE1CB68B5}"/>
          </ac:spMkLst>
        </pc:spChg>
        <pc:spChg chg="del">
          <ac:chgData name="Calum MacGillivray (PG Research)" userId="eb3ac9a5-f272-462c-81b7-cca71c262c1d" providerId="ADAL" clId="{EFAB4347-C3D1-4F0A-A7FA-2FEA2F451733}" dt="2025-07-08T03:09:16.075" v="14538" actId="478"/>
          <ac:spMkLst>
            <pc:docMk/>
            <pc:sldMk cId="1009501969" sldId="296"/>
            <ac:spMk id="4" creationId="{91AF8144-4B64-4804-FF13-3517AACA1897}"/>
          </ac:spMkLst>
        </pc:sp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09:18.006" v="14539" actId="478"/>
        <pc:sldMkLst>
          <pc:docMk/>
          <pc:sldMk cId="923341844" sldId="297"/>
        </pc:sldMkLst>
        <pc:spChg chg="mod">
          <ac:chgData name="Calum MacGillivray (PG Research)" userId="eb3ac9a5-f272-462c-81b7-cca71c262c1d" providerId="ADAL" clId="{EFAB4347-C3D1-4F0A-A7FA-2FEA2F451733}" dt="2025-06-26T17:08:32.708" v="906" actId="26606"/>
          <ac:spMkLst>
            <pc:docMk/>
            <pc:sldMk cId="923341844" sldId="297"/>
            <ac:spMk id="2" creationId="{821B4B8D-E22B-7958-448B-8781D50B71AF}"/>
          </ac:spMkLst>
        </pc:spChg>
        <pc:spChg chg="add del mod">
          <ac:chgData name="Calum MacGillivray (PG Research)" userId="eb3ac9a5-f272-462c-81b7-cca71c262c1d" providerId="ADAL" clId="{EFAB4347-C3D1-4F0A-A7FA-2FEA2F451733}" dt="2025-06-26T17:08:32.708" v="906" actId="26606"/>
          <ac:spMkLst>
            <pc:docMk/>
            <pc:sldMk cId="923341844" sldId="297"/>
            <ac:spMk id="3" creationId="{C29F78C7-80B5-61BC-BDC6-7CCABBF5E1F9}"/>
          </ac:spMkLst>
        </pc:spChg>
        <pc:spChg chg="add del">
          <ac:chgData name="Calum MacGillivray (PG Research)" userId="eb3ac9a5-f272-462c-81b7-cca71c262c1d" providerId="ADAL" clId="{EFAB4347-C3D1-4F0A-A7FA-2FEA2F451733}" dt="2025-07-08T03:09:18.006" v="14539" actId="478"/>
          <ac:spMkLst>
            <pc:docMk/>
            <pc:sldMk cId="923341844" sldId="297"/>
            <ac:spMk id="4" creationId="{53CD9E11-6FA1-9B33-C711-264581746BE1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7-08T03:04:03.422" v="14467" actId="1076"/>
        <pc:sldMkLst>
          <pc:docMk/>
          <pc:sldMk cId="1129950579" sldId="298"/>
        </pc:sldMkLst>
        <pc:spChg chg="mod">
          <ac:chgData name="Calum MacGillivray (PG Research)" userId="eb3ac9a5-f272-462c-81b7-cca71c262c1d" providerId="ADAL" clId="{EFAB4347-C3D1-4F0A-A7FA-2FEA2F451733}" dt="2025-06-26T17:00:04.600" v="524" actId="20577"/>
          <ac:spMkLst>
            <pc:docMk/>
            <pc:sldMk cId="1129950579" sldId="298"/>
            <ac:spMk id="2" creationId="{F7D610AA-BB53-D1BA-6358-FE4A85597EA6}"/>
          </ac:spMkLst>
        </pc:spChg>
        <pc:spChg chg="mod">
          <ac:chgData name="Calum MacGillivray (PG Research)" userId="eb3ac9a5-f272-462c-81b7-cca71c262c1d" providerId="ADAL" clId="{EFAB4347-C3D1-4F0A-A7FA-2FEA2F451733}" dt="2025-07-08T03:04:03.422" v="14467" actId="1076"/>
          <ac:spMkLst>
            <pc:docMk/>
            <pc:sldMk cId="1129950579" sldId="298"/>
            <ac:spMk id="3" creationId="{D87A0B63-6F2C-77A2-F7BD-79827445CD55}"/>
          </ac:spMkLst>
        </pc:spChg>
        <pc:spChg chg="mod">
          <ac:chgData name="Calum MacGillivray (PG Research)" userId="eb3ac9a5-f272-462c-81b7-cca71c262c1d" providerId="ADAL" clId="{EFAB4347-C3D1-4F0A-A7FA-2FEA2F451733}" dt="2025-07-02T21:35:07.141" v="4869" actId="14100"/>
          <ac:spMkLst>
            <pc:docMk/>
            <pc:sldMk cId="1129950579" sldId="298"/>
            <ac:spMk id="4" creationId="{90CAE8F7-D05F-D455-6AAD-AF877D31378F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6T17:05:16.494" v="854" actId="2696"/>
        <pc:sldMkLst>
          <pc:docMk/>
          <pc:sldMk cId="1499342379" sldId="299"/>
        </pc:sldMkLst>
      </pc:sldChg>
      <pc:sldChg chg="modSp add mod">
        <pc:chgData name="Calum MacGillivray (PG Research)" userId="eb3ac9a5-f272-462c-81b7-cca71c262c1d" providerId="ADAL" clId="{EFAB4347-C3D1-4F0A-A7FA-2FEA2F451733}" dt="2025-07-08T03:09:40.536" v="14547" actId="20577"/>
        <pc:sldMkLst>
          <pc:docMk/>
          <pc:sldMk cId="1419323712" sldId="352"/>
        </pc:sldMkLst>
        <pc:spChg chg="mod">
          <ac:chgData name="Calum MacGillivray (PG Research)" userId="eb3ac9a5-f272-462c-81b7-cca71c262c1d" providerId="ADAL" clId="{EFAB4347-C3D1-4F0A-A7FA-2FEA2F451733}" dt="2025-07-08T03:09:40.536" v="14547" actId="20577"/>
          <ac:spMkLst>
            <pc:docMk/>
            <pc:sldMk cId="1419323712" sldId="352"/>
            <ac:spMk id="11" creationId="{CA4D6251-E8D8-0399-77DA-0611E785313B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7-02T22:15:36.839" v="5618" actId="20577"/>
        <pc:sldMkLst>
          <pc:docMk/>
          <pc:sldMk cId="1030031429" sldId="353"/>
        </pc:sldMkLst>
        <pc:spChg chg="mod">
          <ac:chgData name="Calum MacGillivray (PG Research)" userId="eb3ac9a5-f272-462c-81b7-cca71c262c1d" providerId="ADAL" clId="{EFAB4347-C3D1-4F0A-A7FA-2FEA2F451733}" dt="2025-06-26T17:09:32.374" v="977" actId="20577"/>
          <ac:spMkLst>
            <pc:docMk/>
            <pc:sldMk cId="1030031429" sldId="353"/>
            <ac:spMk id="2" creationId="{31F99FE9-A3F3-DFEC-4496-7F4184E844EA}"/>
          </ac:spMkLst>
        </pc:spChg>
        <pc:spChg chg="mod">
          <ac:chgData name="Calum MacGillivray (PG Research)" userId="eb3ac9a5-f272-462c-81b7-cca71c262c1d" providerId="ADAL" clId="{EFAB4347-C3D1-4F0A-A7FA-2FEA2F451733}" dt="2025-07-02T22:15:36.839" v="5618" actId="20577"/>
          <ac:spMkLst>
            <pc:docMk/>
            <pc:sldMk cId="1030031429" sldId="353"/>
            <ac:spMk id="3" creationId="{92200F4F-E57D-31A0-ECB2-854B7A458EAA}"/>
          </ac:spMkLst>
        </pc:spChg>
        <pc:spChg chg="mod">
          <ac:chgData name="Calum MacGillivray (PG Research)" userId="eb3ac9a5-f272-462c-81b7-cca71c262c1d" providerId="ADAL" clId="{EFAB4347-C3D1-4F0A-A7FA-2FEA2F451733}" dt="2025-07-02T22:11:34.483" v="5335" actId="20577"/>
          <ac:spMkLst>
            <pc:docMk/>
            <pc:sldMk cId="1030031429" sldId="353"/>
            <ac:spMk id="4" creationId="{5A3B3EFC-7AB7-D4CB-2211-32F042412BAA}"/>
          </ac:spMkLst>
        </pc:spChg>
      </pc:sldChg>
      <pc:sldChg chg="delSp modSp new mod">
        <pc:chgData name="Calum MacGillivray (PG Research)" userId="eb3ac9a5-f272-462c-81b7-cca71c262c1d" providerId="ADAL" clId="{EFAB4347-C3D1-4F0A-A7FA-2FEA2F451733}" dt="2025-07-08T03:34:53.030" v="15264" actId="20577"/>
        <pc:sldMkLst>
          <pc:docMk/>
          <pc:sldMk cId="3643992828" sldId="354"/>
        </pc:sldMkLst>
        <pc:spChg chg="mod">
          <ac:chgData name="Calum MacGillivray (PG Research)" userId="eb3ac9a5-f272-462c-81b7-cca71c262c1d" providerId="ADAL" clId="{EFAB4347-C3D1-4F0A-A7FA-2FEA2F451733}" dt="2025-06-26T17:10:04.254" v="1039" actId="20577"/>
          <ac:spMkLst>
            <pc:docMk/>
            <pc:sldMk cId="3643992828" sldId="354"/>
            <ac:spMk id="2" creationId="{E0EFFC84-99AD-F66F-497A-60C7BC3C73CF}"/>
          </ac:spMkLst>
        </pc:spChg>
        <pc:spChg chg="mod">
          <ac:chgData name="Calum MacGillivray (PG Research)" userId="eb3ac9a5-f272-462c-81b7-cca71c262c1d" providerId="ADAL" clId="{EFAB4347-C3D1-4F0A-A7FA-2FEA2F451733}" dt="2025-07-08T03:34:53.030" v="15264" actId="20577"/>
          <ac:spMkLst>
            <pc:docMk/>
            <pc:sldMk cId="3643992828" sldId="354"/>
            <ac:spMk id="3" creationId="{3B034933-273D-2243-B0B9-14C82ED20F9A}"/>
          </ac:spMkLst>
        </pc:spChg>
        <pc:spChg chg="del">
          <ac:chgData name="Calum MacGillivray (PG Research)" userId="eb3ac9a5-f272-462c-81b7-cca71c262c1d" providerId="ADAL" clId="{EFAB4347-C3D1-4F0A-A7FA-2FEA2F451733}" dt="2025-07-08T03:11:38.099" v="14575" actId="478"/>
          <ac:spMkLst>
            <pc:docMk/>
            <pc:sldMk cId="3643992828" sldId="354"/>
            <ac:spMk id="4" creationId="{12C34068-8712-45B0-6B65-9E3D44695353}"/>
          </ac:spMkLst>
        </pc:sp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32:07.759" v="15226" actId="20577"/>
        <pc:sldMkLst>
          <pc:docMk/>
          <pc:sldMk cId="2246666964" sldId="355"/>
        </pc:sldMkLst>
        <pc:spChg chg="mod">
          <ac:chgData name="Calum MacGillivray (PG Research)" userId="eb3ac9a5-f272-462c-81b7-cca71c262c1d" providerId="ADAL" clId="{EFAB4347-C3D1-4F0A-A7FA-2FEA2F451733}" dt="2025-07-08T03:32:07.759" v="15226" actId="20577"/>
          <ac:spMkLst>
            <pc:docMk/>
            <pc:sldMk cId="2246666964" sldId="355"/>
            <ac:spMk id="2" creationId="{F8942B53-9A2E-54EE-9130-7863065932AD}"/>
          </ac:spMkLst>
        </pc:spChg>
        <pc:graphicFrameChg chg="add mod modGraphic">
          <ac:chgData name="Calum MacGillivray (PG Research)" userId="eb3ac9a5-f272-462c-81b7-cca71c262c1d" providerId="ADAL" clId="{EFAB4347-C3D1-4F0A-A7FA-2FEA2F451733}" dt="2025-06-26T17:24:07.084" v="1768" actId="403"/>
          <ac:graphicFrameMkLst>
            <pc:docMk/>
            <pc:sldMk cId="2246666964" sldId="355"/>
            <ac:graphicFrameMk id="8" creationId="{B2AB396B-6E4E-7A22-4A9A-9C3B6F07E117}"/>
          </ac:graphicFrameMkLst>
        </pc:graphicFrameChg>
      </pc:sldChg>
      <pc:sldChg chg="delSp modSp new mod ord">
        <pc:chgData name="Calum MacGillivray (PG Research)" userId="eb3ac9a5-f272-462c-81b7-cca71c262c1d" providerId="ADAL" clId="{EFAB4347-C3D1-4F0A-A7FA-2FEA2F451733}" dt="2025-07-08T03:33:54.743" v="15247" actId="20577"/>
        <pc:sldMkLst>
          <pc:docMk/>
          <pc:sldMk cId="2950154558" sldId="356"/>
        </pc:sldMkLst>
        <pc:spChg chg="mod">
          <ac:chgData name="Calum MacGillivray (PG Research)" userId="eb3ac9a5-f272-462c-81b7-cca71c262c1d" providerId="ADAL" clId="{EFAB4347-C3D1-4F0A-A7FA-2FEA2F451733}" dt="2025-06-26T17:26:19.186" v="1829" actId="20577"/>
          <ac:spMkLst>
            <pc:docMk/>
            <pc:sldMk cId="2950154558" sldId="356"/>
            <ac:spMk id="2" creationId="{B88D28FE-C73D-0E79-5AF7-7CA1388C47BC}"/>
          </ac:spMkLst>
        </pc:spChg>
        <pc:spChg chg="mod">
          <ac:chgData name="Calum MacGillivray (PG Research)" userId="eb3ac9a5-f272-462c-81b7-cca71c262c1d" providerId="ADAL" clId="{EFAB4347-C3D1-4F0A-A7FA-2FEA2F451733}" dt="2025-07-08T03:33:54.743" v="15247" actId="20577"/>
          <ac:spMkLst>
            <pc:docMk/>
            <pc:sldMk cId="2950154558" sldId="356"/>
            <ac:spMk id="3" creationId="{C95A120C-540B-282E-2D85-3D473C0BE1FE}"/>
          </ac:spMkLst>
        </pc:spChg>
        <pc:spChg chg="del">
          <ac:chgData name="Calum MacGillivray (PG Research)" userId="eb3ac9a5-f272-462c-81b7-cca71c262c1d" providerId="ADAL" clId="{EFAB4347-C3D1-4F0A-A7FA-2FEA2F451733}" dt="2025-07-08T03:08:50.063" v="14531" actId="478"/>
          <ac:spMkLst>
            <pc:docMk/>
            <pc:sldMk cId="2950154558" sldId="356"/>
            <ac:spMk id="4" creationId="{2367FD96-0C94-66A8-3ACA-A26665275EDC}"/>
          </ac:spMkLst>
        </pc:spChg>
      </pc:sldChg>
      <pc:sldChg chg="delSp modSp new mod">
        <pc:chgData name="Calum MacGillivray (PG Research)" userId="eb3ac9a5-f272-462c-81b7-cca71c262c1d" providerId="ADAL" clId="{EFAB4347-C3D1-4F0A-A7FA-2FEA2F451733}" dt="2025-07-08T03:12:58.143" v="14585" actId="14100"/>
        <pc:sldMkLst>
          <pc:docMk/>
          <pc:sldMk cId="507900241" sldId="357"/>
        </pc:sldMkLst>
        <pc:spChg chg="mod">
          <ac:chgData name="Calum MacGillivray (PG Research)" userId="eb3ac9a5-f272-462c-81b7-cca71c262c1d" providerId="ADAL" clId="{EFAB4347-C3D1-4F0A-A7FA-2FEA2F451733}" dt="2025-07-08T03:12:58.143" v="14585" actId="14100"/>
          <ac:spMkLst>
            <pc:docMk/>
            <pc:sldMk cId="507900241" sldId="357"/>
            <ac:spMk id="3" creationId="{6FF70552-4F54-0FE3-BF73-57C0EC1B6DFE}"/>
          </ac:spMkLst>
        </pc:spChg>
        <pc:spChg chg="del">
          <ac:chgData name="Calum MacGillivray (PG Research)" userId="eb3ac9a5-f272-462c-81b7-cca71c262c1d" providerId="ADAL" clId="{EFAB4347-C3D1-4F0A-A7FA-2FEA2F451733}" dt="2025-07-08T03:12:56.735" v="14584" actId="478"/>
          <ac:spMkLst>
            <pc:docMk/>
            <pc:sldMk cId="507900241" sldId="357"/>
            <ac:spMk id="4" creationId="{E80F163E-1B20-CCC7-77AB-F1F2C7B6D3D1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6T17:31:00.872" v="1832" actId="680"/>
        <pc:sldMkLst>
          <pc:docMk/>
          <pc:sldMk cId="523582342" sldId="358"/>
        </pc:sldMkLst>
      </pc:sldChg>
      <pc:sldChg chg="modSp add mod">
        <pc:chgData name="Calum MacGillivray (PG Research)" userId="eb3ac9a5-f272-462c-81b7-cca71c262c1d" providerId="ADAL" clId="{EFAB4347-C3D1-4F0A-A7FA-2FEA2F451733}" dt="2025-06-26T17:31:34.685" v="1849" actId="20577"/>
        <pc:sldMkLst>
          <pc:docMk/>
          <pc:sldMk cId="3086529606" sldId="358"/>
        </pc:sldMkLst>
        <pc:spChg chg="mod">
          <ac:chgData name="Calum MacGillivray (PG Research)" userId="eb3ac9a5-f272-462c-81b7-cca71c262c1d" providerId="ADAL" clId="{EFAB4347-C3D1-4F0A-A7FA-2FEA2F451733}" dt="2025-06-26T17:31:34.685" v="1849" actId="20577"/>
          <ac:spMkLst>
            <pc:docMk/>
            <pc:sldMk cId="3086529606" sldId="358"/>
            <ac:spMk id="8" creationId="{030B6D02-CACD-4C6A-1838-EBB2A0FCB6EA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7-03T15:20:17.358" v="7712" actId="1076"/>
        <pc:sldMkLst>
          <pc:docMk/>
          <pc:sldMk cId="2527422343" sldId="359"/>
        </pc:sldMkLst>
        <pc:spChg chg="mod">
          <ac:chgData name="Calum MacGillivray (PG Research)" userId="eb3ac9a5-f272-462c-81b7-cca71c262c1d" providerId="ADAL" clId="{EFAB4347-C3D1-4F0A-A7FA-2FEA2F451733}" dt="2025-07-03T15:20:17.358" v="7712" actId="1076"/>
          <ac:spMkLst>
            <pc:docMk/>
            <pc:sldMk cId="2527422343" sldId="359"/>
            <ac:spMk id="2" creationId="{F08C1F63-523B-5266-9D1B-7E6C2E0A8C0A}"/>
          </ac:spMkLst>
        </pc:spChg>
      </pc:sldChg>
      <pc:sldChg chg="modSp new mod ord">
        <pc:chgData name="Calum MacGillivray (PG Research)" userId="eb3ac9a5-f272-462c-81b7-cca71c262c1d" providerId="ADAL" clId="{EFAB4347-C3D1-4F0A-A7FA-2FEA2F451733}" dt="2025-06-26T17:35:20.512" v="1899" actId="313"/>
        <pc:sldMkLst>
          <pc:docMk/>
          <pc:sldMk cId="328814861" sldId="360"/>
        </pc:sldMkLst>
        <pc:spChg chg="mod">
          <ac:chgData name="Calum MacGillivray (PG Research)" userId="eb3ac9a5-f272-462c-81b7-cca71c262c1d" providerId="ADAL" clId="{EFAB4347-C3D1-4F0A-A7FA-2FEA2F451733}" dt="2025-06-26T17:35:20.512" v="1899" actId="313"/>
          <ac:spMkLst>
            <pc:docMk/>
            <pc:sldMk cId="328814861" sldId="360"/>
            <ac:spMk id="2" creationId="{B7352D09-5B5B-EE1D-68E9-849FA6E90CE5}"/>
          </ac:spMkLst>
        </pc:spChg>
      </pc:sldChg>
      <pc:sldChg chg="add">
        <pc:chgData name="Calum MacGillivray (PG Research)" userId="eb3ac9a5-f272-462c-81b7-cca71c262c1d" providerId="ADAL" clId="{EFAB4347-C3D1-4F0A-A7FA-2FEA2F451733}" dt="2025-06-26T17:34:44.066" v="1886"/>
        <pc:sldMkLst>
          <pc:docMk/>
          <pc:sldMk cId="1960701550" sldId="361"/>
        </pc:sldMkLst>
      </pc:sldChg>
      <pc:sldChg chg="addSp delSp modSp add mod">
        <pc:chgData name="Calum MacGillivray (PG Research)" userId="eb3ac9a5-f272-462c-81b7-cca71c262c1d" providerId="ADAL" clId="{EFAB4347-C3D1-4F0A-A7FA-2FEA2F451733}" dt="2025-07-03T15:21:00.030" v="7748" actId="20577"/>
        <pc:sldMkLst>
          <pc:docMk/>
          <pc:sldMk cId="346873135" sldId="362"/>
        </pc:sldMkLst>
        <pc:spChg chg="add mod">
          <ac:chgData name="Calum MacGillivray (PG Research)" userId="eb3ac9a5-f272-462c-81b7-cca71c262c1d" providerId="ADAL" clId="{EFAB4347-C3D1-4F0A-A7FA-2FEA2F451733}" dt="2025-07-03T15:21:00.030" v="7748" actId="20577"/>
          <ac:spMkLst>
            <pc:docMk/>
            <pc:sldMk cId="346873135" sldId="362"/>
            <ac:spMk id="6" creationId="{25F4ECD6-7BB1-CDE6-FCB1-7AE042852B29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6-26T17:36:06.374" v="1933" actId="27636"/>
        <pc:sldMkLst>
          <pc:docMk/>
          <pc:sldMk cId="2027866570" sldId="363"/>
        </pc:sldMkLst>
        <pc:spChg chg="mod">
          <ac:chgData name="Calum MacGillivray (PG Research)" userId="eb3ac9a5-f272-462c-81b7-cca71c262c1d" providerId="ADAL" clId="{EFAB4347-C3D1-4F0A-A7FA-2FEA2F451733}" dt="2025-06-26T17:36:06.374" v="1933" actId="27636"/>
          <ac:spMkLst>
            <pc:docMk/>
            <pc:sldMk cId="2027866570" sldId="363"/>
            <ac:spMk id="2" creationId="{D7BF9BEB-6677-8E6B-CA8E-B92433C4687F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6T17:37:02.620" v="1936" actId="2696"/>
        <pc:sldMkLst>
          <pc:docMk/>
          <pc:sldMk cId="2254914603" sldId="364"/>
        </pc:sldMkLst>
      </pc:sldChg>
      <pc:sldChg chg="modSp new mod">
        <pc:chgData name="Calum MacGillivray (PG Research)" userId="eb3ac9a5-f272-462c-81b7-cca71c262c1d" providerId="ADAL" clId="{EFAB4347-C3D1-4F0A-A7FA-2FEA2F451733}" dt="2025-06-26T17:37:48.026" v="1997" actId="20577"/>
        <pc:sldMkLst>
          <pc:docMk/>
          <pc:sldMk cId="1382565249" sldId="365"/>
        </pc:sldMkLst>
        <pc:spChg chg="mod">
          <ac:chgData name="Calum MacGillivray (PG Research)" userId="eb3ac9a5-f272-462c-81b7-cca71c262c1d" providerId="ADAL" clId="{EFAB4347-C3D1-4F0A-A7FA-2FEA2F451733}" dt="2025-06-26T17:37:48.026" v="1997" actId="20577"/>
          <ac:spMkLst>
            <pc:docMk/>
            <pc:sldMk cId="1382565249" sldId="365"/>
            <ac:spMk id="2" creationId="{2216B30E-2882-0A2A-3E63-B28323319723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7-08T03:19:38.349" v="14748" actId="20577"/>
        <pc:sldMkLst>
          <pc:docMk/>
          <pc:sldMk cId="1421569935" sldId="366"/>
        </pc:sldMkLst>
        <pc:spChg chg="mod">
          <ac:chgData name="Calum MacGillivray (PG Research)" userId="eb3ac9a5-f272-462c-81b7-cca71c262c1d" providerId="ADAL" clId="{EFAB4347-C3D1-4F0A-A7FA-2FEA2F451733}" dt="2025-06-26T17:46:35.840" v="2755" actId="20577"/>
          <ac:spMkLst>
            <pc:docMk/>
            <pc:sldMk cId="1421569935" sldId="366"/>
            <ac:spMk id="2" creationId="{799665C5-EF1D-554B-DCFB-23DF77FB2D0B}"/>
          </ac:spMkLst>
        </pc:spChg>
        <pc:spChg chg="mod">
          <ac:chgData name="Calum MacGillivray (PG Research)" userId="eb3ac9a5-f272-462c-81b7-cca71c262c1d" providerId="ADAL" clId="{EFAB4347-C3D1-4F0A-A7FA-2FEA2F451733}" dt="2025-07-08T03:19:00.274" v="14746" actId="20577"/>
          <ac:spMkLst>
            <pc:docMk/>
            <pc:sldMk cId="1421569935" sldId="366"/>
            <ac:spMk id="3" creationId="{459A896E-5929-FE2D-B550-EDD288599738}"/>
          </ac:spMkLst>
        </pc:spChg>
        <pc:spChg chg="mod">
          <ac:chgData name="Calum MacGillivray (PG Research)" userId="eb3ac9a5-f272-462c-81b7-cca71c262c1d" providerId="ADAL" clId="{EFAB4347-C3D1-4F0A-A7FA-2FEA2F451733}" dt="2025-07-08T03:19:38.349" v="14748" actId="20577"/>
          <ac:spMkLst>
            <pc:docMk/>
            <pc:sldMk cId="1421569935" sldId="366"/>
            <ac:spMk id="4" creationId="{E349363F-15D9-7C65-B25A-C9968A46D4F4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6T17:46:11.859" v="2718" actId="2696"/>
        <pc:sldMkLst>
          <pc:docMk/>
          <pc:sldMk cId="2355808925" sldId="367"/>
        </pc:sldMkLst>
      </pc:sldChg>
      <pc:sldChg chg="addSp delSp modSp new mod">
        <pc:chgData name="Calum MacGillivray (PG Research)" userId="eb3ac9a5-f272-462c-81b7-cca71c262c1d" providerId="ADAL" clId="{EFAB4347-C3D1-4F0A-A7FA-2FEA2F451733}" dt="2025-07-08T03:19:44.213" v="14750" actId="20577"/>
        <pc:sldMkLst>
          <pc:docMk/>
          <pc:sldMk cId="2097151036" sldId="368"/>
        </pc:sldMkLst>
        <pc:spChg chg="mod">
          <ac:chgData name="Calum MacGillivray (PG Research)" userId="eb3ac9a5-f272-462c-81b7-cca71c262c1d" providerId="ADAL" clId="{EFAB4347-C3D1-4F0A-A7FA-2FEA2F451733}" dt="2025-06-26T17:46:27.440" v="2739" actId="20577"/>
          <ac:spMkLst>
            <pc:docMk/>
            <pc:sldMk cId="2097151036" sldId="368"/>
            <ac:spMk id="2" creationId="{4D5C337A-FE54-45FC-84CF-A02534E69857}"/>
          </ac:spMkLst>
        </pc:spChg>
        <pc:spChg chg="mod">
          <ac:chgData name="Calum MacGillivray (PG Research)" userId="eb3ac9a5-f272-462c-81b7-cca71c262c1d" providerId="ADAL" clId="{EFAB4347-C3D1-4F0A-A7FA-2FEA2F451733}" dt="2025-06-26T18:30:39.028" v="3660" actId="20577"/>
          <ac:spMkLst>
            <pc:docMk/>
            <pc:sldMk cId="2097151036" sldId="368"/>
            <ac:spMk id="3" creationId="{4EAB0EBC-3829-AC6D-0586-9411F3EB7268}"/>
          </ac:spMkLst>
        </pc:spChg>
        <pc:spChg chg="mod">
          <ac:chgData name="Calum MacGillivray (PG Research)" userId="eb3ac9a5-f272-462c-81b7-cca71c262c1d" providerId="ADAL" clId="{EFAB4347-C3D1-4F0A-A7FA-2FEA2F451733}" dt="2025-07-08T03:19:44.213" v="14750" actId="20577"/>
          <ac:spMkLst>
            <pc:docMk/>
            <pc:sldMk cId="2097151036" sldId="368"/>
            <ac:spMk id="4" creationId="{9B55A8EE-BD9B-9064-3043-22B6649F6714}"/>
          </ac:spMkLst>
        </pc:spChg>
        <pc:spChg chg="add mod">
          <ac:chgData name="Calum MacGillivray (PG Research)" userId="eb3ac9a5-f272-462c-81b7-cca71c262c1d" providerId="ADAL" clId="{EFAB4347-C3D1-4F0A-A7FA-2FEA2F451733}" dt="2025-06-26T18:07:21.905" v="3069" actId="164"/>
          <ac:spMkLst>
            <pc:docMk/>
            <pc:sldMk cId="2097151036" sldId="368"/>
            <ac:spMk id="24" creationId="{28409645-7BF2-403C-3594-2719DA68311D}"/>
          </ac:spMkLst>
        </pc:spChg>
        <pc:spChg chg="mod">
          <ac:chgData name="Calum MacGillivray (PG Research)" userId="eb3ac9a5-f272-462c-81b7-cca71c262c1d" providerId="ADAL" clId="{EFAB4347-C3D1-4F0A-A7FA-2FEA2F451733}" dt="2025-06-26T18:08:33.590" v="3084" actId="20577"/>
          <ac:spMkLst>
            <pc:docMk/>
            <pc:sldMk cId="2097151036" sldId="368"/>
            <ac:spMk id="27" creationId="{6BCB2669-6AEA-1275-603B-8685A3CAED60}"/>
          </ac:spMkLst>
        </pc:spChg>
        <pc:spChg chg="add mod">
          <ac:chgData name="Calum MacGillivray (PG Research)" userId="eb3ac9a5-f272-462c-81b7-cca71c262c1d" providerId="ADAL" clId="{EFAB4347-C3D1-4F0A-A7FA-2FEA2F451733}" dt="2025-06-26T18:07:21.905" v="3069" actId="164"/>
          <ac:spMkLst>
            <pc:docMk/>
            <pc:sldMk cId="2097151036" sldId="368"/>
            <ac:spMk id="28" creationId="{D8DFF021-B5CF-8C41-04FF-54C646D6D832}"/>
          </ac:spMkLst>
        </pc:spChg>
        <pc:spChg chg="add mod">
          <ac:chgData name="Calum MacGillivray (PG Research)" userId="eb3ac9a5-f272-462c-81b7-cca71c262c1d" providerId="ADAL" clId="{EFAB4347-C3D1-4F0A-A7FA-2FEA2F451733}" dt="2025-06-26T18:19:59.531" v="3312" actId="164"/>
          <ac:spMkLst>
            <pc:docMk/>
            <pc:sldMk cId="2097151036" sldId="368"/>
            <ac:spMk id="37" creationId="{A156FBF9-32FF-9E1C-4382-D2C68788D4B3}"/>
          </ac:spMkLst>
        </pc:spChg>
        <pc:spChg chg="add mod">
          <ac:chgData name="Calum MacGillivray (PG Research)" userId="eb3ac9a5-f272-462c-81b7-cca71c262c1d" providerId="ADAL" clId="{EFAB4347-C3D1-4F0A-A7FA-2FEA2F451733}" dt="2025-06-26T18:19:59.531" v="3312" actId="164"/>
          <ac:spMkLst>
            <pc:docMk/>
            <pc:sldMk cId="2097151036" sldId="368"/>
            <ac:spMk id="38" creationId="{36B5E1F4-6892-DAD7-81BA-0BCD14BEDD43}"/>
          </ac:spMkLst>
        </pc:spChg>
        <pc:spChg chg="add mod">
          <ac:chgData name="Calum MacGillivray (PG Research)" userId="eb3ac9a5-f272-462c-81b7-cca71c262c1d" providerId="ADAL" clId="{EFAB4347-C3D1-4F0A-A7FA-2FEA2F451733}" dt="2025-06-26T18:19:59.531" v="3312" actId="164"/>
          <ac:spMkLst>
            <pc:docMk/>
            <pc:sldMk cId="2097151036" sldId="368"/>
            <ac:spMk id="39" creationId="{239584DA-7DB1-3B1E-89AF-447A203E1F3F}"/>
          </ac:spMkLst>
        </pc:spChg>
        <pc:spChg chg="add mod ord">
          <ac:chgData name="Calum MacGillivray (PG Research)" userId="eb3ac9a5-f272-462c-81b7-cca71c262c1d" providerId="ADAL" clId="{EFAB4347-C3D1-4F0A-A7FA-2FEA2F451733}" dt="2025-06-26T18:09:41.143" v="3089" actId="164"/>
          <ac:spMkLst>
            <pc:docMk/>
            <pc:sldMk cId="2097151036" sldId="368"/>
            <ac:spMk id="40" creationId="{895CCDC2-6B2D-4F4B-C6DE-2467A140CB95}"/>
          </ac:spMkLst>
        </pc:spChg>
        <pc:spChg chg="mod">
          <ac:chgData name="Calum MacGillivray (PG Research)" userId="eb3ac9a5-f272-462c-81b7-cca71c262c1d" providerId="ADAL" clId="{EFAB4347-C3D1-4F0A-A7FA-2FEA2F451733}" dt="2025-06-26T18:19:39.950" v="3306" actId="164"/>
          <ac:spMkLst>
            <pc:docMk/>
            <pc:sldMk cId="2097151036" sldId="368"/>
            <ac:spMk id="45" creationId="{098D1EF7-844A-D406-6D18-E49CA4F6FF9F}"/>
          </ac:spMkLst>
        </pc:spChg>
        <pc:spChg chg="add mod ord">
          <ac:chgData name="Calum MacGillivray (PG Research)" userId="eb3ac9a5-f272-462c-81b7-cca71c262c1d" providerId="ADAL" clId="{EFAB4347-C3D1-4F0A-A7FA-2FEA2F451733}" dt="2025-06-26T18:19:39.950" v="3306" actId="164"/>
          <ac:spMkLst>
            <pc:docMk/>
            <pc:sldMk cId="2097151036" sldId="368"/>
            <ac:spMk id="46" creationId="{A4A950F5-73A1-B458-C433-11D40C6DB0A5}"/>
          </ac:spMkLst>
        </pc:spChg>
        <pc:spChg chg="add mod ord">
          <ac:chgData name="Calum MacGillivray (PG Research)" userId="eb3ac9a5-f272-462c-81b7-cca71c262c1d" providerId="ADAL" clId="{EFAB4347-C3D1-4F0A-A7FA-2FEA2F451733}" dt="2025-06-26T18:19:39.950" v="3306" actId="164"/>
          <ac:spMkLst>
            <pc:docMk/>
            <pc:sldMk cId="2097151036" sldId="368"/>
            <ac:spMk id="47" creationId="{5FEB9F8C-1E22-B2C4-B60A-DDDE474FE582}"/>
          </ac:spMkLst>
        </pc:spChg>
        <pc:spChg chg="add mod ord">
          <ac:chgData name="Calum MacGillivray (PG Research)" userId="eb3ac9a5-f272-462c-81b7-cca71c262c1d" providerId="ADAL" clId="{EFAB4347-C3D1-4F0A-A7FA-2FEA2F451733}" dt="2025-06-26T18:19:39.950" v="3306" actId="164"/>
          <ac:spMkLst>
            <pc:docMk/>
            <pc:sldMk cId="2097151036" sldId="368"/>
            <ac:spMk id="48" creationId="{AB5286B4-C80A-EA15-7D5B-B9B51D971418}"/>
          </ac:spMkLst>
        </pc:spChg>
        <pc:grpChg chg="add mod">
          <ac:chgData name="Calum MacGillivray (PG Research)" userId="eb3ac9a5-f272-462c-81b7-cca71c262c1d" providerId="ADAL" clId="{EFAB4347-C3D1-4F0A-A7FA-2FEA2F451733}" dt="2025-06-26T18:09:41.143" v="3089" actId="164"/>
          <ac:grpSpMkLst>
            <pc:docMk/>
            <pc:sldMk cId="2097151036" sldId="368"/>
            <ac:grpSpMk id="29" creationId="{8D7E9182-2FC0-FAE5-5B1A-AA4DBD383D75}"/>
          </ac:grpSpMkLst>
        </pc:grpChg>
        <pc:grpChg chg="add mod">
          <ac:chgData name="Calum MacGillivray (PG Research)" userId="eb3ac9a5-f272-462c-81b7-cca71c262c1d" providerId="ADAL" clId="{EFAB4347-C3D1-4F0A-A7FA-2FEA2F451733}" dt="2025-06-26T18:22:26.176" v="3364" actId="1036"/>
          <ac:grpSpMkLst>
            <pc:docMk/>
            <pc:sldMk cId="2097151036" sldId="368"/>
            <ac:grpSpMk id="41" creationId="{E24CA00F-8117-A9AF-D72F-5F350BAD429C}"/>
          </ac:grpSpMkLst>
        </pc:grpChg>
        <pc:grpChg chg="add mod">
          <ac:chgData name="Calum MacGillivray (PG Research)" userId="eb3ac9a5-f272-462c-81b7-cca71c262c1d" providerId="ADAL" clId="{EFAB4347-C3D1-4F0A-A7FA-2FEA2F451733}" dt="2025-06-26T18:27:07.020" v="3652" actId="1076"/>
          <ac:grpSpMkLst>
            <pc:docMk/>
            <pc:sldMk cId="2097151036" sldId="368"/>
            <ac:grpSpMk id="49" creationId="{C8036138-B24C-4932-6F73-73ABD8EE7984}"/>
          </ac:grpSpMkLst>
        </pc:grpChg>
        <pc:grpChg chg="add mod">
          <ac:chgData name="Calum MacGillivray (PG Research)" userId="eb3ac9a5-f272-462c-81b7-cca71c262c1d" providerId="ADAL" clId="{EFAB4347-C3D1-4F0A-A7FA-2FEA2F451733}" dt="2025-06-26T18:21:10.833" v="3349" actId="1076"/>
          <ac:grpSpMkLst>
            <pc:docMk/>
            <pc:sldMk cId="2097151036" sldId="368"/>
            <ac:grpSpMk id="50" creationId="{F31DC931-87D2-8A96-1238-CC15419578C8}"/>
          </ac:grpSpMkLst>
        </pc:grpChg>
      </pc:sldChg>
      <pc:sldChg chg="addSp modSp new mod">
        <pc:chgData name="Calum MacGillivray (PG Research)" userId="eb3ac9a5-f272-462c-81b7-cca71c262c1d" providerId="ADAL" clId="{EFAB4347-C3D1-4F0A-A7FA-2FEA2F451733}" dt="2025-07-03T15:21:38.696" v="7773" actId="27636"/>
        <pc:sldMkLst>
          <pc:docMk/>
          <pc:sldMk cId="2640882192" sldId="369"/>
        </pc:sldMkLst>
        <pc:spChg chg="mod">
          <ac:chgData name="Calum MacGillivray (PG Research)" userId="eb3ac9a5-f272-462c-81b7-cca71c262c1d" providerId="ADAL" clId="{EFAB4347-C3D1-4F0A-A7FA-2FEA2F451733}" dt="2025-07-03T15:21:38.696" v="7773" actId="27636"/>
          <ac:spMkLst>
            <pc:docMk/>
            <pc:sldMk cId="2640882192" sldId="369"/>
            <ac:spMk id="2" creationId="{CA82F0EF-C388-0BC9-DADB-287D6B60086F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6-27T02:16:16.949" v="3693" actId="20577"/>
        <pc:sldMkLst>
          <pc:docMk/>
          <pc:sldMk cId="2400398465" sldId="370"/>
        </pc:sldMkLst>
        <pc:spChg chg="mod">
          <ac:chgData name="Calum MacGillivray (PG Research)" userId="eb3ac9a5-f272-462c-81b7-cca71c262c1d" providerId="ADAL" clId="{EFAB4347-C3D1-4F0A-A7FA-2FEA2F451733}" dt="2025-06-27T02:16:16.949" v="3693" actId="20577"/>
          <ac:spMkLst>
            <pc:docMk/>
            <pc:sldMk cId="2400398465" sldId="370"/>
            <ac:spMk id="2" creationId="{3A2A5EE4-7046-FF1B-6496-59C2930920F0}"/>
          </ac:spMkLst>
        </pc:spChg>
      </pc:sldChg>
      <pc:sldChg chg="delSp modSp new mod">
        <pc:chgData name="Calum MacGillivray (PG Research)" userId="eb3ac9a5-f272-462c-81b7-cca71c262c1d" providerId="ADAL" clId="{EFAB4347-C3D1-4F0A-A7FA-2FEA2F451733}" dt="2025-07-08T03:37:39.294" v="15298" actId="20577"/>
        <pc:sldMkLst>
          <pc:docMk/>
          <pc:sldMk cId="286338110" sldId="371"/>
        </pc:sldMkLst>
        <pc:spChg chg="mod">
          <ac:chgData name="Calum MacGillivray (PG Research)" userId="eb3ac9a5-f272-462c-81b7-cca71c262c1d" providerId="ADAL" clId="{EFAB4347-C3D1-4F0A-A7FA-2FEA2F451733}" dt="2025-06-27T02:16:37.285" v="3729" actId="20577"/>
          <ac:spMkLst>
            <pc:docMk/>
            <pc:sldMk cId="286338110" sldId="371"/>
            <ac:spMk id="2" creationId="{1F91EAF5-FEB5-A677-40FE-FD70BB4D798D}"/>
          </ac:spMkLst>
        </pc:spChg>
        <pc:spChg chg="mod">
          <ac:chgData name="Calum MacGillivray (PG Research)" userId="eb3ac9a5-f272-462c-81b7-cca71c262c1d" providerId="ADAL" clId="{EFAB4347-C3D1-4F0A-A7FA-2FEA2F451733}" dt="2025-07-08T03:37:39.294" v="15298" actId="20577"/>
          <ac:spMkLst>
            <pc:docMk/>
            <pc:sldMk cId="286338110" sldId="371"/>
            <ac:spMk id="3" creationId="{CB28EC2F-E115-F1BD-208B-4712F92DAB4E}"/>
          </ac:spMkLst>
        </pc:spChg>
        <pc:spChg chg="del mod">
          <ac:chgData name="Calum MacGillivray (PG Research)" userId="eb3ac9a5-f272-462c-81b7-cca71c262c1d" providerId="ADAL" clId="{EFAB4347-C3D1-4F0A-A7FA-2FEA2F451733}" dt="2025-07-08T03:19:58.432" v="14754" actId="478"/>
          <ac:spMkLst>
            <pc:docMk/>
            <pc:sldMk cId="286338110" sldId="371"/>
            <ac:spMk id="4" creationId="{8D299DE2-64FD-1F73-73DC-1D6CB1B34F9E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7T02:16:25.223" v="3695" actId="2696"/>
        <pc:sldMkLst>
          <pc:docMk/>
          <pc:sldMk cId="3951183257" sldId="371"/>
        </pc:sldMkLst>
      </pc:sldChg>
      <pc:sldChg chg="modSp new mod">
        <pc:chgData name="Calum MacGillivray (PG Research)" userId="eb3ac9a5-f272-462c-81b7-cca71c262c1d" providerId="ADAL" clId="{EFAB4347-C3D1-4F0A-A7FA-2FEA2F451733}" dt="2025-07-08T03:20:08.012" v="14759" actId="20577"/>
        <pc:sldMkLst>
          <pc:docMk/>
          <pc:sldMk cId="2905047793" sldId="372"/>
        </pc:sldMkLst>
        <pc:spChg chg="mod">
          <ac:chgData name="Calum MacGillivray (PG Research)" userId="eb3ac9a5-f272-462c-81b7-cca71c262c1d" providerId="ADAL" clId="{EFAB4347-C3D1-4F0A-A7FA-2FEA2F451733}" dt="2025-06-27T02:19:43.151" v="4024" actId="20577"/>
          <ac:spMkLst>
            <pc:docMk/>
            <pc:sldMk cId="2905047793" sldId="372"/>
            <ac:spMk id="2" creationId="{9D7D33F0-9143-08A0-11D5-841E5665BEC8}"/>
          </ac:spMkLst>
        </pc:spChg>
        <pc:spChg chg="mod">
          <ac:chgData name="Calum MacGillivray (PG Research)" userId="eb3ac9a5-f272-462c-81b7-cca71c262c1d" providerId="ADAL" clId="{EFAB4347-C3D1-4F0A-A7FA-2FEA2F451733}" dt="2025-06-30T15:28:47.295" v="4841" actId="20577"/>
          <ac:spMkLst>
            <pc:docMk/>
            <pc:sldMk cId="2905047793" sldId="372"/>
            <ac:spMk id="3" creationId="{D7A4068B-4447-966F-D5F9-CEFC4F941A07}"/>
          </ac:spMkLst>
        </pc:spChg>
        <pc:spChg chg="mod">
          <ac:chgData name="Calum MacGillivray (PG Research)" userId="eb3ac9a5-f272-462c-81b7-cca71c262c1d" providerId="ADAL" clId="{EFAB4347-C3D1-4F0A-A7FA-2FEA2F451733}" dt="2025-07-08T03:20:08.012" v="14759" actId="20577"/>
          <ac:spMkLst>
            <pc:docMk/>
            <pc:sldMk cId="2905047793" sldId="372"/>
            <ac:spMk id="4" creationId="{C36C6D0C-72D7-EAC3-07AC-C25656B5B8FC}"/>
          </ac:spMkLst>
        </pc:spChg>
      </pc:sldChg>
      <pc:sldChg chg="addSp modSp new del">
        <pc:chgData name="Calum MacGillivray (PG Research)" userId="eb3ac9a5-f272-462c-81b7-cca71c262c1d" providerId="ADAL" clId="{EFAB4347-C3D1-4F0A-A7FA-2FEA2F451733}" dt="2025-06-27T02:22:29.098" v="4283" actId="2696"/>
        <pc:sldMkLst>
          <pc:docMk/>
          <pc:sldMk cId="1921412542" sldId="373"/>
        </pc:sldMkLst>
      </pc:sldChg>
      <pc:sldChg chg="modSp add mod">
        <pc:chgData name="Calum MacGillivray (PG Research)" userId="eb3ac9a5-f272-462c-81b7-cca71c262c1d" providerId="ADAL" clId="{EFAB4347-C3D1-4F0A-A7FA-2FEA2F451733}" dt="2025-07-08T03:20:12.619" v="14762" actId="20577"/>
        <pc:sldMkLst>
          <pc:docMk/>
          <pc:sldMk cId="2505567988" sldId="374"/>
        </pc:sldMkLst>
        <pc:spChg chg="mod">
          <ac:chgData name="Calum MacGillivray (PG Research)" userId="eb3ac9a5-f272-462c-81b7-cca71c262c1d" providerId="ADAL" clId="{EFAB4347-C3D1-4F0A-A7FA-2FEA2F451733}" dt="2025-06-27T02:22:38.176" v="4294" actId="20577"/>
          <ac:spMkLst>
            <pc:docMk/>
            <pc:sldMk cId="2505567988" sldId="374"/>
            <ac:spMk id="2" creationId="{1FFD1AFE-339E-E8CB-E460-360AA88F0B51}"/>
          </ac:spMkLst>
        </pc:spChg>
        <pc:spChg chg="mod">
          <ac:chgData name="Calum MacGillivray (PG Research)" userId="eb3ac9a5-f272-462c-81b7-cca71c262c1d" providerId="ADAL" clId="{EFAB4347-C3D1-4F0A-A7FA-2FEA2F451733}" dt="2025-06-27T02:23:48.299" v="4412" actId="20577"/>
          <ac:spMkLst>
            <pc:docMk/>
            <pc:sldMk cId="2505567988" sldId="374"/>
            <ac:spMk id="3" creationId="{5D448047-D06D-305D-502C-EDF635FD082E}"/>
          </ac:spMkLst>
        </pc:spChg>
        <pc:spChg chg="mod">
          <ac:chgData name="Calum MacGillivray (PG Research)" userId="eb3ac9a5-f272-462c-81b7-cca71c262c1d" providerId="ADAL" clId="{EFAB4347-C3D1-4F0A-A7FA-2FEA2F451733}" dt="2025-07-08T03:20:12.619" v="14762" actId="20577"/>
          <ac:spMkLst>
            <pc:docMk/>
            <pc:sldMk cId="2505567988" sldId="374"/>
            <ac:spMk id="4" creationId="{2675EFA1-5EFC-F6D4-5F36-CA073AC510D2}"/>
          </ac:spMkLst>
        </pc:spChg>
      </pc:sldChg>
      <pc:sldChg chg="modSp add mod">
        <pc:chgData name="Calum MacGillivray (PG Research)" userId="eb3ac9a5-f272-462c-81b7-cca71c262c1d" providerId="ADAL" clId="{EFAB4347-C3D1-4F0A-A7FA-2FEA2F451733}" dt="2025-07-08T03:20:19.019" v="14765" actId="20577"/>
        <pc:sldMkLst>
          <pc:docMk/>
          <pc:sldMk cId="1117742626" sldId="375"/>
        </pc:sldMkLst>
        <pc:spChg chg="mod">
          <ac:chgData name="Calum MacGillivray (PG Research)" userId="eb3ac9a5-f272-462c-81b7-cca71c262c1d" providerId="ADAL" clId="{EFAB4347-C3D1-4F0A-A7FA-2FEA2F451733}" dt="2025-06-27T02:22:49.377" v="4306" actId="20577"/>
          <ac:spMkLst>
            <pc:docMk/>
            <pc:sldMk cId="1117742626" sldId="375"/>
            <ac:spMk id="2" creationId="{DE316416-1D96-C88A-38E2-C68AC9B05C95}"/>
          </ac:spMkLst>
        </pc:spChg>
        <pc:spChg chg="mod">
          <ac:chgData name="Calum MacGillivray (PG Research)" userId="eb3ac9a5-f272-462c-81b7-cca71c262c1d" providerId="ADAL" clId="{EFAB4347-C3D1-4F0A-A7FA-2FEA2F451733}" dt="2025-06-27T02:24:31.803" v="4538" actId="20577"/>
          <ac:spMkLst>
            <pc:docMk/>
            <pc:sldMk cId="1117742626" sldId="375"/>
            <ac:spMk id="3" creationId="{E06BEC27-1520-707A-80AF-0A84F22A9383}"/>
          </ac:spMkLst>
        </pc:spChg>
        <pc:spChg chg="mod">
          <ac:chgData name="Calum MacGillivray (PG Research)" userId="eb3ac9a5-f272-462c-81b7-cca71c262c1d" providerId="ADAL" clId="{EFAB4347-C3D1-4F0A-A7FA-2FEA2F451733}" dt="2025-07-08T03:20:19.019" v="14765" actId="20577"/>
          <ac:spMkLst>
            <pc:docMk/>
            <pc:sldMk cId="1117742626" sldId="375"/>
            <ac:spMk id="4" creationId="{9EA288BE-33FF-3802-1F21-B14479DBC372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6-27T02:25:08.011" v="4585" actId="20577"/>
        <pc:sldMkLst>
          <pc:docMk/>
          <pc:sldMk cId="788128272" sldId="376"/>
        </pc:sldMkLst>
        <pc:spChg chg="mod">
          <ac:chgData name="Calum MacGillivray (PG Research)" userId="eb3ac9a5-f272-462c-81b7-cca71c262c1d" providerId="ADAL" clId="{EFAB4347-C3D1-4F0A-A7FA-2FEA2F451733}" dt="2025-06-27T02:25:08.011" v="4585" actId="20577"/>
          <ac:spMkLst>
            <pc:docMk/>
            <pc:sldMk cId="788128272" sldId="376"/>
            <ac:spMk id="2" creationId="{449482F6-5FC7-D03A-B010-AC4BFFD15D8C}"/>
          </ac:spMkLst>
        </pc:spChg>
      </pc:sldChg>
      <pc:sldChg chg="modSp new mod">
        <pc:chgData name="Calum MacGillivray (PG Research)" userId="eb3ac9a5-f272-462c-81b7-cca71c262c1d" providerId="ADAL" clId="{EFAB4347-C3D1-4F0A-A7FA-2FEA2F451733}" dt="2025-07-08T03:38:39.847" v="15362" actId="20577"/>
        <pc:sldMkLst>
          <pc:docMk/>
          <pc:sldMk cId="3223017055" sldId="377"/>
        </pc:sldMkLst>
        <pc:spChg chg="mod">
          <ac:chgData name="Calum MacGillivray (PG Research)" userId="eb3ac9a5-f272-462c-81b7-cca71c262c1d" providerId="ADAL" clId="{EFAB4347-C3D1-4F0A-A7FA-2FEA2F451733}" dt="2025-06-27T02:26:15.556" v="4665" actId="20577"/>
          <ac:spMkLst>
            <pc:docMk/>
            <pc:sldMk cId="3223017055" sldId="377"/>
            <ac:spMk id="2" creationId="{CD4D7B3C-721A-6AAE-0AC0-12AB3ECDF534}"/>
          </ac:spMkLst>
        </pc:spChg>
        <pc:spChg chg="mod">
          <ac:chgData name="Calum MacGillivray (PG Research)" userId="eb3ac9a5-f272-462c-81b7-cca71c262c1d" providerId="ADAL" clId="{EFAB4347-C3D1-4F0A-A7FA-2FEA2F451733}" dt="2025-07-08T03:38:39.847" v="15362" actId="20577"/>
          <ac:spMkLst>
            <pc:docMk/>
            <pc:sldMk cId="3223017055" sldId="377"/>
            <ac:spMk id="3" creationId="{76994FEE-695A-48DA-BCFC-55E7D201ECEF}"/>
          </ac:spMkLst>
        </pc:spChg>
        <pc:spChg chg="mod">
          <ac:chgData name="Calum MacGillivray (PG Research)" userId="eb3ac9a5-f272-462c-81b7-cca71c262c1d" providerId="ADAL" clId="{EFAB4347-C3D1-4F0A-A7FA-2FEA2F451733}" dt="2025-07-08T03:20:43.699" v="14774" actId="20577"/>
          <ac:spMkLst>
            <pc:docMk/>
            <pc:sldMk cId="3223017055" sldId="377"/>
            <ac:spMk id="4" creationId="{8A1E6DDD-3AD3-5D89-F548-E20A3E7A58A7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6-27T02:25:15.211" v="4587" actId="2696"/>
        <pc:sldMkLst>
          <pc:docMk/>
          <pc:sldMk cId="3687068000" sldId="377"/>
        </pc:sldMkLst>
      </pc:sldChg>
      <pc:sldChg chg="modSp new mod">
        <pc:chgData name="Calum MacGillivray (PG Research)" userId="eb3ac9a5-f272-462c-81b7-cca71c262c1d" providerId="ADAL" clId="{EFAB4347-C3D1-4F0A-A7FA-2FEA2F451733}" dt="2025-07-08T03:39:05.290" v="15364" actId="255"/>
        <pc:sldMkLst>
          <pc:docMk/>
          <pc:sldMk cId="769352507" sldId="378"/>
        </pc:sldMkLst>
        <pc:spChg chg="mod">
          <ac:chgData name="Calum MacGillivray (PG Research)" userId="eb3ac9a5-f272-462c-81b7-cca71c262c1d" providerId="ADAL" clId="{EFAB4347-C3D1-4F0A-A7FA-2FEA2F451733}" dt="2025-06-27T02:26:06.531" v="4664" actId="20577"/>
          <ac:spMkLst>
            <pc:docMk/>
            <pc:sldMk cId="769352507" sldId="378"/>
            <ac:spMk id="2" creationId="{9408264C-FE3A-F51A-BEB8-86C04F11C4F7}"/>
          </ac:spMkLst>
        </pc:spChg>
        <pc:spChg chg="mod">
          <ac:chgData name="Calum MacGillivray (PG Research)" userId="eb3ac9a5-f272-462c-81b7-cca71c262c1d" providerId="ADAL" clId="{EFAB4347-C3D1-4F0A-A7FA-2FEA2F451733}" dt="2025-07-08T03:39:05.290" v="15364" actId="255"/>
          <ac:spMkLst>
            <pc:docMk/>
            <pc:sldMk cId="769352507" sldId="378"/>
            <ac:spMk id="3" creationId="{01A95FD2-28EC-8AC2-29A4-926EF6FCC048}"/>
          </ac:spMkLst>
        </pc:spChg>
        <pc:spChg chg="mod">
          <ac:chgData name="Calum MacGillivray (PG Research)" userId="eb3ac9a5-f272-462c-81b7-cca71c262c1d" providerId="ADAL" clId="{EFAB4347-C3D1-4F0A-A7FA-2FEA2F451733}" dt="2025-07-08T03:21:02.772" v="14780" actId="20577"/>
          <ac:spMkLst>
            <pc:docMk/>
            <pc:sldMk cId="769352507" sldId="378"/>
            <ac:spMk id="4" creationId="{A6881EAC-1727-B542-ABB8-07650794FD1A}"/>
          </ac:spMkLst>
        </pc:sp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33:30.518" v="15244" actId="20577"/>
        <pc:sldMkLst>
          <pc:docMk/>
          <pc:sldMk cId="2002495810" sldId="379"/>
        </pc:sldMkLst>
        <pc:spChg chg="mod ord">
          <ac:chgData name="Calum MacGillivray (PG Research)" userId="eb3ac9a5-f272-462c-81b7-cca71c262c1d" providerId="ADAL" clId="{EFAB4347-C3D1-4F0A-A7FA-2FEA2F451733}" dt="2025-07-02T22:35:35.930" v="5989" actId="700"/>
          <ac:spMkLst>
            <pc:docMk/>
            <pc:sldMk cId="2002495810" sldId="379"/>
            <ac:spMk id="2" creationId="{E70FF826-E2C9-BCBD-2992-3576E0991E9A}"/>
          </ac:spMkLst>
        </pc:spChg>
        <pc:spChg chg="mod ord">
          <ac:chgData name="Calum MacGillivray (PG Research)" userId="eb3ac9a5-f272-462c-81b7-cca71c262c1d" providerId="ADAL" clId="{EFAB4347-C3D1-4F0A-A7FA-2FEA2F451733}" dt="2025-07-08T03:33:30.518" v="15244" actId="20577"/>
          <ac:spMkLst>
            <pc:docMk/>
            <pc:sldMk cId="2002495810" sldId="379"/>
            <ac:spMk id="3" creationId="{A512787F-1A3A-91D3-332B-99BAAE1D3850}"/>
          </ac:spMkLst>
        </pc:spChg>
        <pc:spChg chg="add mod ord">
          <ac:chgData name="Calum MacGillivray (PG Research)" userId="eb3ac9a5-f272-462c-81b7-cca71c262c1d" providerId="ADAL" clId="{EFAB4347-C3D1-4F0A-A7FA-2FEA2F451733}" dt="2025-07-03T15:17:50.407" v="7647" actId="1076"/>
          <ac:spMkLst>
            <pc:docMk/>
            <pc:sldMk cId="2002495810" sldId="379"/>
            <ac:spMk id="6" creationId="{B5A0D29F-21D5-0BA8-7DD6-6E89EF1D225C}"/>
          </ac:spMkLst>
        </pc:spChg>
        <pc:picChg chg="add mod">
          <ac:chgData name="Calum MacGillivray (PG Research)" userId="eb3ac9a5-f272-462c-81b7-cca71c262c1d" providerId="ADAL" clId="{EFAB4347-C3D1-4F0A-A7FA-2FEA2F451733}" dt="2025-07-03T15:17:43.736" v="7645" actId="1076"/>
          <ac:picMkLst>
            <pc:docMk/>
            <pc:sldMk cId="2002495810" sldId="379"/>
            <ac:picMk id="8" creationId="{21ACAF54-8897-C2DA-29FC-9A14CD8CB9FC}"/>
          </ac:picMkLst>
        </pc:pic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08:58.026" v="14534" actId="478"/>
        <pc:sldMkLst>
          <pc:docMk/>
          <pc:sldMk cId="376738836" sldId="380"/>
        </pc:sldMkLst>
        <pc:spChg chg="mod ord">
          <ac:chgData name="Calum MacGillivray (PG Research)" userId="eb3ac9a5-f272-462c-81b7-cca71c262c1d" providerId="ADAL" clId="{EFAB4347-C3D1-4F0A-A7FA-2FEA2F451733}" dt="2025-07-02T22:37:26.940" v="5997" actId="700"/>
          <ac:spMkLst>
            <pc:docMk/>
            <pc:sldMk cId="376738836" sldId="380"/>
            <ac:spMk id="2" creationId="{BC0EC350-82DB-4DED-C76C-7056939B3D1E}"/>
          </ac:spMkLst>
        </pc:spChg>
        <pc:spChg chg="mod ord">
          <ac:chgData name="Calum MacGillivray (PG Research)" userId="eb3ac9a5-f272-462c-81b7-cca71c262c1d" providerId="ADAL" clId="{EFAB4347-C3D1-4F0A-A7FA-2FEA2F451733}" dt="2025-07-03T15:17:14.528" v="7635" actId="2710"/>
          <ac:spMkLst>
            <pc:docMk/>
            <pc:sldMk cId="376738836" sldId="380"/>
            <ac:spMk id="3" creationId="{8D520D18-3690-9B82-9BC8-CE58D7CCC43E}"/>
          </ac:spMkLst>
        </pc:spChg>
        <pc:spChg chg="add mod">
          <ac:chgData name="Calum MacGillivray (PG Research)" userId="eb3ac9a5-f272-462c-81b7-cca71c262c1d" providerId="ADAL" clId="{EFAB4347-C3D1-4F0A-A7FA-2FEA2F451733}" dt="2025-07-02T22:21:09.093" v="5864" actId="1076"/>
          <ac:spMkLst>
            <pc:docMk/>
            <pc:sldMk cId="376738836" sldId="380"/>
            <ac:spMk id="9" creationId="{0D639AC7-D7C0-1BFC-5956-2DE3B303E17E}"/>
          </ac:spMkLst>
        </pc:spChg>
        <pc:spChg chg="add mod topLvl">
          <ac:chgData name="Calum MacGillivray (PG Research)" userId="eb3ac9a5-f272-462c-81b7-cca71c262c1d" providerId="ADAL" clId="{EFAB4347-C3D1-4F0A-A7FA-2FEA2F451733}" dt="2025-07-03T15:18:55.484" v="7662" actId="1076"/>
          <ac:spMkLst>
            <pc:docMk/>
            <pc:sldMk cId="376738836" sldId="380"/>
            <ac:spMk id="11" creationId="{A3281C58-ED35-A304-A64E-1F5CBCD0495C}"/>
          </ac:spMkLst>
        </pc:spChg>
        <pc:spChg chg="add del mod ord">
          <ac:chgData name="Calum MacGillivray (PG Research)" userId="eb3ac9a5-f272-462c-81b7-cca71c262c1d" providerId="ADAL" clId="{EFAB4347-C3D1-4F0A-A7FA-2FEA2F451733}" dt="2025-07-08T03:08:58.026" v="14534" actId="478"/>
          <ac:spMkLst>
            <pc:docMk/>
            <pc:sldMk cId="376738836" sldId="380"/>
            <ac:spMk id="14" creationId="{F6F75123-DCCC-A7FA-A87B-8F9FAE112A23}"/>
          </ac:spMkLst>
        </pc:spChg>
        <pc:grpChg chg="add mod">
          <ac:chgData name="Calum MacGillivray (PG Research)" userId="eb3ac9a5-f272-462c-81b7-cca71c262c1d" providerId="ADAL" clId="{EFAB4347-C3D1-4F0A-A7FA-2FEA2F451733}" dt="2025-07-03T15:18:55.484" v="7662" actId="1076"/>
          <ac:grpSpMkLst>
            <pc:docMk/>
            <pc:sldMk cId="376738836" sldId="380"/>
            <ac:grpSpMk id="13" creationId="{FD88CF4D-E15A-4052-231D-A078D6ADB897}"/>
          </ac:grpSpMkLst>
        </pc:grpChg>
        <pc:picChg chg="add mod topLvl">
          <ac:chgData name="Calum MacGillivray (PG Research)" userId="eb3ac9a5-f272-462c-81b7-cca71c262c1d" providerId="ADAL" clId="{EFAB4347-C3D1-4F0A-A7FA-2FEA2F451733}" dt="2025-07-03T15:18:55.484" v="7662" actId="1076"/>
          <ac:picMkLst>
            <pc:docMk/>
            <pc:sldMk cId="376738836" sldId="380"/>
            <ac:picMk id="6" creationId="{E561D81D-F9B1-3E73-5DCC-6BB3166B7672}"/>
          </ac:picMkLst>
        </pc:pic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09:03.581" v="14535" actId="478"/>
        <pc:sldMkLst>
          <pc:docMk/>
          <pc:sldMk cId="414132987" sldId="381"/>
        </pc:sldMkLst>
        <pc:spChg chg="add mod">
          <ac:chgData name="Calum MacGillivray (PG Research)" userId="eb3ac9a5-f272-462c-81b7-cca71c262c1d" providerId="ADAL" clId="{EFAB4347-C3D1-4F0A-A7FA-2FEA2F451733}" dt="2025-07-08T03:07:32.344" v="14526" actId="1036"/>
          <ac:spMkLst>
            <pc:docMk/>
            <pc:sldMk cId="414132987" sldId="381"/>
            <ac:spMk id="3" creationId="{8F45B034-3E93-F80E-F595-179F02654B1E}"/>
          </ac:spMkLst>
        </pc:spChg>
        <pc:spChg chg="add mod ord">
          <ac:chgData name="Calum MacGillivray (PG Research)" userId="eb3ac9a5-f272-462c-81b7-cca71c262c1d" providerId="ADAL" clId="{EFAB4347-C3D1-4F0A-A7FA-2FEA2F451733}" dt="2025-07-02T22:44:29.249" v="6382" actId="20577"/>
          <ac:spMkLst>
            <pc:docMk/>
            <pc:sldMk cId="414132987" sldId="381"/>
            <ac:spMk id="6" creationId="{67C0A6A6-2281-59DE-C92E-FCC1C88E2F9F}"/>
          </ac:spMkLst>
        </pc:spChg>
        <pc:spChg chg="add mod ord">
          <ac:chgData name="Calum MacGillivray (PG Research)" userId="eb3ac9a5-f272-462c-81b7-cca71c262c1d" providerId="ADAL" clId="{EFAB4347-C3D1-4F0A-A7FA-2FEA2F451733}" dt="2025-07-08T03:07:14.152" v="14488" actId="27636"/>
          <ac:spMkLst>
            <pc:docMk/>
            <pc:sldMk cId="414132987" sldId="381"/>
            <ac:spMk id="7" creationId="{347E7007-58B7-532F-DC20-90ED619494F9}"/>
          </ac:spMkLst>
        </pc:spChg>
        <pc:spChg chg="add del mod ord">
          <ac:chgData name="Calum MacGillivray (PG Research)" userId="eb3ac9a5-f272-462c-81b7-cca71c262c1d" providerId="ADAL" clId="{EFAB4347-C3D1-4F0A-A7FA-2FEA2F451733}" dt="2025-07-08T03:09:03.581" v="14535" actId="478"/>
          <ac:spMkLst>
            <pc:docMk/>
            <pc:sldMk cId="414132987" sldId="381"/>
            <ac:spMk id="8" creationId="{9CE81CBF-3BF4-5875-ABCD-2B7C1D440FAF}"/>
          </ac:spMkLst>
        </pc:spChg>
        <pc:picChg chg="add mod">
          <ac:chgData name="Calum MacGillivray (PG Research)" userId="eb3ac9a5-f272-462c-81b7-cca71c262c1d" providerId="ADAL" clId="{EFAB4347-C3D1-4F0A-A7FA-2FEA2F451733}" dt="2025-07-08T03:07:28.183" v="14508" actId="1035"/>
          <ac:picMkLst>
            <pc:docMk/>
            <pc:sldMk cId="414132987" sldId="381"/>
            <ac:picMk id="2" creationId="{6A6E82CB-2F0F-90B9-897E-2CCA58BEAF2A}"/>
          </ac:picMkLst>
        </pc:pic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32:35.459" v="15243" actId="20577"/>
        <pc:sldMkLst>
          <pc:docMk/>
          <pc:sldMk cId="3566238251" sldId="382"/>
        </pc:sldMkLst>
        <pc:spChg chg="mod ord">
          <ac:chgData name="Calum MacGillivray (PG Research)" userId="eb3ac9a5-f272-462c-81b7-cca71c262c1d" providerId="ADAL" clId="{EFAB4347-C3D1-4F0A-A7FA-2FEA2F451733}" dt="2025-07-08T03:32:35.459" v="15243" actId="20577"/>
          <ac:spMkLst>
            <pc:docMk/>
            <pc:sldMk cId="3566238251" sldId="382"/>
            <ac:spMk id="2" creationId="{D05CC85E-AB7D-A806-1FB3-77F9F0D0B5B5}"/>
          </ac:spMkLst>
        </pc:spChg>
        <pc:spChg chg="add mod">
          <ac:chgData name="Calum MacGillivray (PG Research)" userId="eb3ac9a5-f272-462c-81b7-cca71c262c1d" providerId="ADAL" clId="{EFAB4347-C3D1-4F0A-A7FA-2FEA2F451733}" dt="2025-07-08T03:05:38.388" v="14475" actId="1076"/>
          <ac:spMkLst>
            <pc:docMk/>
            <pc:sldMk cId="3566238251" sldId="382"/>
            <ac:spMk id="54" creationId="{A06502B7-FFE5-2799-3428-97DEBCAFC935}"/>
          </ac:spMkLst>
        </pc:spChg>
        <pc:graphicFrameChg chg="add mod modGraphic">
          <ac:chgData name="Calum MacGillivray (PG Research)" userId="eb3ac9a5-f272-462c-81b7-cca71c262c1d" providerId="ADAL" clId="{EFAB4347-C3D1-4F0A-A7FA-2FEA2F451733}" dt="2025-07-03T15:09:58.494" v="7398" actId="20577"/>
          <ac:graphicFrameMkLst>
            <pc:docMk/>
            <pc:sldMk cId="3566238251" sldId="382"/>
            <ac:graphicFrameMk id="15" creationId="{99A4C8F1-5D57-EC05-EBDD-725FFF760959}"/>
          </ac:graphicFrameMkLst>
        </pc:graphicFrameChg>
      </pc:sldChg>
      <pc:sldChg chg="addSp delSp modSp new del mod">
        <pc:chgData name="Calum MacGillivray (PG Research)" userId="eb3ac9a5-f272-462c-81b7-cca71c262c1d" providerId="ADAL" clId="{EFAB4347-C3D1-4F0A-A7FA-2FEA2F451733}" dt="2025-07-03T15:17:00.969" v="7634" actId="2696"/>
        <pc:sldMkLst>
          <pc:docMk/>
          <pc:sldMk cId="3251529741" sldId="383"/>
        </pc:sldMkLst>
      </pc:sldChg>
      <pc:sldChg chg="addSp delSp modSp new mod">
        <pc:chgData name="Calum MacGillivray (PG Research)" userId="eb3ac9a5-f272-462c-81b7-cca71c262c1d" providerId="ADAL" clId="{EFAB4347-C3D1-4F0A-A7FA-2FEA2F451733}" dt="2025-07-03T15:16:50.450" v="7633" actId="20577"/>
        <pc:sldMkLst>
          <pc:docMk/>
          <pc:sldMk cId="1816097720" sldId="384"/>
        </pc:sldMkLst>
        <pc:spChg chg="mod">
          <ac:chgData name="Calum MacGillivray (PG Research)" userId="eb3ac9a5-f272-462c-81b7-cca71c262c1d" providerId="ADAL" clId="{EFAB4347-C3D1-4F0A-A7FA-2FEA2F451733}" dt="2025-07-03T15:15:19.412" v="7473" actId="20577"/>
          <ac:spMkLst>
            <pc:docMk/>
            <pc:sldMk cId="1816097720" sldId="384"/>
            <ac:spMk id="2" creationId="{2F3A293A-174B-56C3-1938-798A9566F173}"/>
          </ac:spMkLst>
        </pc:spChg>
        <pc:spChg chg="mod">
          <ac:chgData name="Calum MacGillivray (PG Research)" userId="eb3ac9a5-f272-462c-81b7-cca71c262c1d" providerId="ADAL" clId="{EFAB4347-C3D1-4F0A-A7FA-2FEA2F451733}" dt="2025-07-03T15:16:32.666" v="7629" actId="2710"/>
          <ac:spMkLst>
            <pc:docMk/>
            <pc:sldMk cId="1816097720" sldId="384"/>
            <ac:spMk id="3" creationId="{E0DBCD3F-4468-0B77-4CFD-1C2839A3F3F7}"/>
          </ac:spMkLst>
        </pc:spChg>
        <pc:spChg chg="mod">
          <ac:chgData name="Calum MacGillivray (PG Research)" userId="eb3ac9a5-f272-462c-81b7-cca71c262c1d" providerId="ADAL" clId="{EFAB4347-C3D1-4F0A-A7FA-2FEA2F451733}" dt="2025-07-03T15:16:50.450" v="7633" actId="20577"/>
          <ac:spMkLst>
            <pc:docMk/>
            <pc:sldMk cId="1816097720" sldId="384"/>
            <ac:spMk id="4" creationId="{BC926F02-D519-177B-A617-681CCFBC3DA0}"/>
          </ac:spMkLst>
        </pc:spChg>
        <pc:picChg chg="add mod">
          <ac:chgData name="Calum MacGillivray (PG Research)" userId="eb3ac9a5-f272-462c-81b7-cca71c262c1d" providerId="ADAL" clId="{EFAB4347-C3D1-4F0A-A7FA-2FEA2F451733}" dt="2025-07-03T15:16:48.256" v="7632" actId="1076"/>
          <ac:picMkLst>
            <pc:docMk/>
            <pc:sldMk cId="1816097720" sldId="384"/>
            <ac:picMk id="7" creationId="{51C74559-2A7A-F033-1B31-A054A61CC3D2}"/>
          </ac:picMkLst>
        </pc:picChg>
      </pc:sldChg>
      <pc:sldChg chg="modSp new del mod">
        <pc:chgData name="Calum MacGillivray (PG Research)" userId="eb3ac9a5-f272-462c-81b7-cca71c262c1d" providerId="ADAL" clId="{EFAB4347-C3D1-4F0A-A7FA-2FEA2F451733}" dt="2025-07-03T15:19:43.640" v="7681" actId="680"/>
        <pc:sldMkLst>
          <pc:docMk/>
          <pc:sldMk cId="1300632095" sldId="385"/>
        </pc:sldMkLst>
      </pc:sldChg>
      <pc:sldChg chg="add">
        <pc:chgData name="Calum MacGillivray (PG Research)" userId="eb3ac9a5-f272-462c-81b7-cca71c262c1d" providerId="ADAL" clId="{EFAB4347-C3D1-4F0A-A7FA-2FEA2F451733}" dt="2025-07-03T15:21:59.735" v="7774"/>
        <pc:sldMkLst>
          <pc:docMk/>
          <pc:sldMk cId="1354718214" sldId="385"/>
        </pc:sldMkLst>
      </pc:sldChg>
      <pc:sldChg chg="add">
        <pc:chgData name="Calum MacGillivray (PG Research)" userId="eb3ac9a5-f272-462c-81b7-cca71c262c1d" providerId="ADAL" clId="{EFAB4347-C3D1-4F0A-A7FA-2FEA2F451733}" dt="2025-07-03T15:22:04.809" v="7775"/>
        <pc:sldMkLst>
          <pc:docMk/>
          <pc:sldMk cId="4289524651" sldId="386"/>
        </pc:sldMkLst>
      </pc:sldChg>
      <pc:sldChg chg="modSp add mod">
        <pc:chgData name="Calum MacGillivray (PG Research)" userId="eb3ac9a5-f272-462c-81b7-cca71c262c1d" providerId="ADAL" clId="{EFAB4347-C3D1-4F0A-A7FA-2FEA2F451733}" dt="2025-07-03T15:23:07.485" v="7785" actId="1076"/>
        <pc:sldMkLst>
          <pc:docMk/>
          <pc:sldMk cId="892991245" sldId="387"/>
        </pc:sldMkLst>
        <pc:spChg chg="mod">
          <ac:chgData name="Calum MacGillivray (PG Research)" userId="eb3ac9a5-f272-462c-81b7-cca71c262c1d" providerId="ADAL" clId="{EFAB4347-C3D1-4F0A-A7FA-2FEA2F451733}" dt="2025-07-03T15:23:07.485" v="7785" actId="1076"/>
          <ac:spMkLst>
            <pc:docMk/>
            <pc:sldMk cId="892991245" sldId="387"/>
            <ac:spMk id="6" creationId="{D9802B75-3D3A-2CAE-B93F-D16635E0C9DF}"/>
          </ac:spMkLst>
        </pc:spChg>
      </pc:sldChg>
      <pc:sldChg chg="modSp add mod">
        <pc:chgData name="Calum MacGillivray (PG Research)" userId="eb3ac9a5-f272-462c-81b7-cca71c262c1d" providerId="ADAL" clId="{EFAB4347-C3D1-4F0A-A7FA-2FEA2F451733}" dt="2025-07-03T15:23:28.861" v="7827" actId="27636"/>
        <pc:sldMkLst>
          <pc:docMk/>
          <pc:sldMk cId="3785430129" sldId="388"/>
        </pc:sldMkLst>
        <pc:spChg chg="mod">
          <ac:chgData name="Calum MacGillivray (PG Research)" userId="eb3ac9a5-f272-462c-81b7-cca71c262c1d" providerId="ADAL" clId="{EFAB4347-C3D1-4F0A-A7FA-2FEA2F451733}" dt="2025-07-03T15:23:28.861" v="7827" actId="27636"/>
          <ac:spMkLst>
            <pc:docMk/>
            <pc:sldMk cId="3785430129" sldId="388"/>
            <ac:spMk id="6" creationId="{2D958165-A602-CC31-3987-1F612452557E}"/>
          </ac:spMkLst>
        </pc:spChg>
      </pc:sldChg>
      <pc:sldChg chg="add">
        <pc:chgData name="Calum MacGillivray (PG Research)" userId="eb3ac9a5-f272-462c-81b7-cca71c262c1d" providerId="ADAL" clId="{EFAB4347-C3D1-4F0A-A7FA-2FEA2F451733}" dt="2025-07-03T15:23:37.573" v="7828"/>
        <pc:sldMkLst>
          <pc:docMk/>
          <pc:sldMk cId="2217765892" sldId="389"/>
        </pc:sldMkLst>
      </pc:sldChg>
      <pc:sldChg chg="modSp add mod">
        <pc:chgData name="Calum MacGillivray (PG Research)" userId="eb3ac9a5-f272-462c-81b7-cca71c262c1d" providerId="ADAL" clId="{EFAB4347-C3D1-4F0A-A7FA-2FEA2F451733}" dt="2025-07-03T15:23:59.513" v="7864" actId="20577"/>
        <pc:sldMkLst>
          <pc:docMk/>
          <pc:sldMk cId="3457500322" sldId="390"/>
        </pc:sldMkLst>
        <pc:spChg chg="mod">
          <ac:chgData name="Calum MacGillivray (PG Research)" userId="eb3ac9a5-f272-462c-81b7-cca71c262c1d" providerId="ADAL" clId="{EFAB4347-C3D1-4F0A-A7FA-2FEA2F451733}" dt="2025-07-03T15:23:59.513" v="7864" actId="20577"/>
          <ac:spMkLst>
            <pc:docMk/>
            <pc:sldMk cId="3457500322" sldId="390"/>
            <ac:spMk id="2" creationId="{139B7D0F-2AF2-1FBC-494E-09B90F26B2E0}"/>
          </ac:spMkLst>
        </pc:sp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4T23:54:57.314" v="8295" actId="167"/>
        <pc:sldMkLst>
          <pc:docMk/>
          <pc:sldMk cId="1040639771" sldId="391"/>
        </pc:sldMkLst>
        <pc:spChg chg="add mod ord">
          <ac:chgData name="Calum MacGillivray (PG Research)" userId="eb3ac9a5-f272-462c-81b7-cca71c262c1d" providerId="ADAL" clId="{EFAB4347-C3D1-4F0A-A7FA-2FEA2F451733}" dt="2025-07-03T15:24:05.922" v="7866" actId="700"/>
          <ac:spMkLst>
            <pc:docMk/>
            <pc:sldMk cId="1040639771" sldId="391"/>
            <ac:spMk id="4" creationId="{AA64E721-4F79-E080-8407-8D1CE0E5C9C3}"/>
          </ac:spMkLst>
        </pc:spChg>
        <pc:spChg chg="mod">
          <ac:chgData name="Calum MacGillivray (PG Research)" userId="eb3ac9a5-f272-462c-81b7-cca71c262c1d" providerId="ADAL" clId="{EFAB4347-C3D1-4F0A-A7FA-2FEA2F451733}" dt="2025-07-04T23:34:34.371" v="8257" actId="1038"/>
          <ac:spMkLst>
            <pc:docMk/>
            <pc:sldMk cId="1040639771" sldId="391"/>
            <ac:spMk id="8" creationId="{2E9FDFF4-A3CB-AECF-4382-68D7D1C70451}"/>
          </ac:spMkLst>
        </pc:spChg>
        <pc:picChg chg="add mod ord">
          <ac:chgData name="Calum MacGillivray (PG Research)" userId="eb3ac9a5-f272-462c-81b7-cca71c262c1d" providerId="ADAL" clId="{EFAB4347-C3D1-4F0A-A7FA-2FEA2F451733}" dt="2025-07-04T23:54:57.314" v="8295" actId="167"/>
          <ac:picMkLst>
            <pc:docMk/>
            <pc:sldMk cId="1040639771" sldId="391"/>
            <ac:picMk id="3" creationId="{C990921E-0135-E1FA-26B3-F32306C90A32}"/>
          </ac:picMkLst>
        </pc:picChg>
      </pc:sldChg>
      <pc:sldChg chg="modSp new mod">
        <pc:chgData name="Calum MacGillivray (PG Research)" userId="eb3ac9a5-f272-462c-81b7-cca71c262c1d" providerId="ADAL" clId="{EFAB4347-C3D1-4F0A-A7FA-2FEA2F451733}" dt="2025-07-08T00:59:10.870" v="13683" actId="20577"/>
        <pc:sldMkLst>
          <pc:docMk/>
          <pc:sldMk cId="421125884" sldId="392"/>
        </pc:sldMkLst>
        <pc:spChg chg="mod">
          <ac:chgData name="Calum MacGillivray (PG Research)" userId="eb3ac9a5-f272-462c-81b7-cca71c262c1d" providerId="ADAL" clId="{EFAB4347-C3D1-4F0A-A7FA-2FEA2F451733}" dt="2025-07-08T00:59:10.870" v="13683" actId="20577"/>
          <ac:spMkLst>
            <pc:docMk/>
            <pc:sldMk cId="421125884" sldId="392"/>
            <ac:spMk id="2" creationId="{69CE2A5B-244E-AA79-C345-B67AE01D8116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0:29.583" v="14562" actId="1036"/>
        <pc:sldMkLst>
          <pc:docMk/>
          <pc:sldMk cId="1378063066" sldId="393"/>
        </pc:sldMkLst>
        <pc:spChg chg="mod">
          <ac:chgData name="Calum MacGillivray (PG Research)" userId="eb3ac9a5-f272-462c-81b7-cca71c262c1d" providerId="ADAL" clId="{EFAB4347-C3D1-4F0A-A7FA-2FEA2F451733}" dt="2025-07-08T03:10:29.583" v="14562" actId="1036"/>
          <ac:spMkLst>
            <pc:docMk/>
            <pc:sldMk cId="1378063066" sldId="393"/>
            <ac:spMk id="3" creationId="{35C16A5E-23AD-0C79-BF9B-77B4F5352B7C}"/>
          </ac:spMkLst>
        </pc:spChg>
        <pc:spChg chg="del">
          <ac:chgData name="Calum MacGillivray (PG Research)" userId="eb3ac9a5-f272-462c-81b7-cca71c262c1d" providerId="ADAL" clId="{EFAB4347-C3D1-4F0A-A7FA-2FEA2F451733}" dt="2025-07-08T03:10:24.256" v="14554" actId="478"/>
          <ac:spMkLst>
            <pc:docMk/>
            <pc:sldMk cId="1378063066" sldId="393"/>
            <ac:spMk id="4" creationId="{4839CDCA-B87D-9E56-6011-766F911FC505}"/>
          </ac:spMkLst>
        </pc:spChg>
      </pc:sldChg>
      <pc:sldChg chg="modSp mod">
        <pc:chgData name="Calum MacGillivray (PG Research)" userId="eb3ac9a5-f272-462c-81b7-cca71c262c1d" providerId="ADAL" clId="{EFAB4347-C3D1-4F0A-A7FA-2FEA2F451733}" dt="2025-07-08T03:34:36.305" v="15261" actId="20577"/>
        <pc:sldMkLst>
          <pc:docMk/>
          <pc:sldMk cId="723137452" sldId="394"/>
        </pc:sldMkLst>
        <pc:spChg chg="mod">
          <ac:chgData name="Calum MacGillivray (PG Research)" userId="eb3ac9a5-f272-462c-81b7-cca71c262c1d" providerId="ADAL" clId="{EFAB4347-C3D1-4F0A-A7FA-2FEA2F451733}" dt="2025-07-08T03:11:13.481" v="14571" actId="1076"/>
          <ac:spMkLst>
            <pc:docMk/>
            <pc:sldMk cId="723137452" sldId="394"/>
            <ac:spMk id="6" creationId="{D5B74535-A77D-0FF0-D97F-C8E0C03888DC}"/>
          </ac:spMkLst>
        </pc:spChg>
        <pc:spChg chg="mod">
          <ac:chgData name="Calum MacGillivray (PG Research)" userId="eb3ac9a5-f272-462c-81b7-cca71c262c1d" providerId="ADAL" clId="{EFAB4347-C3D1-4F0A-A7FA-2FEA2F451733}" dt="2025-07-08T03:34:36.305" v="15261" actId="20577"/>
          <ac:spMkLst>
            <pc:docMk/>
            <pc:sldMk cId="723137452" sldId="394"/>
            <ac:spMk id="14" creationId="{AE6B5E9D-1013-59A4-AA90-23304EBC086E}"/>
          </ac:spMkLst>
        </pc:spChg>
        <pc:picChg chg="mod">
          <ac:chgData name="Calum MacGillivray (PG Research)" userId="eb3ac9a5-f272-462c-81b7-cca71c262c1d" providerId="ADAL" clId="{EFAB4347-C3D1-4F0A-A7FA-2FEA2F451733}" dt="2025-07-08T03:11:09.348" v="14570" actId="1076"/>
          <ac:picMkLst>
            <pc:docMk/>
            <pc:sldMk cId="723137452" sldId="394"/>
            <ac:picMk id="11" creationId="{FA6BE9CF-1BDF-D708-9305-667CAEDE8A3B}"/>
          </ac:picMkLst>
        </pc:picChg>
      </pc:sldChg>
      <pc:sldChg chg="modSp mod">
        <pc:chgData name="Calum MacGillivray (PG Research)" userId="eb3ac9a5-f272-462c-81b7-cca71c262c1d" providerId="ADAL" clId="{EFAB4347-C3D1-4F0A-A7FA-2FEA2F451733}" dt="2025-07-08T03:13:12.062" v="14589" actId="20577"/>
        <pc:sldMkLst>
          <pc:docMk/>
          <pc:sldMk cId="2350884302" sldId="396"/>
        </pc:sldMkLst>
        <pc:spChg chg="mod">
          <ac:chgData name="Calum MacGillivray (PG Research)" userId="eb3ac9a5-f272-462c-81b7-cca71c262c1d" providerId="ADAL" clId="{EFAB4347-C3D1-4F0A-A7FA-2FEA2F451733}" dt="2025-07-08T03:13:12.062" v="14589" actId="20577"/>
          <ac:spMkLst>
            <pc:docMk/>
            <pc:sldMk cId="2350884302" sldId="396"/>
            <ac:spMk id="3" creationId="{A1E11D28-7C0D-6462-14B4-12DAA818C1DF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4:30.894" v="14644" actId="27636"/>
        <pc:sldMkLst>
          <pc:docMk/>
          <pc:sldMk cId="4032324068" sldId="397"/>
        </pc:sldMkLst>
        <pc:spChg chg="mod">
          <ac:chgData name="Calum MacGillivray (PG Research)" userId="eb3ac9a5-f272-462c-81b7-cca71c262c1d" providerId="ADAL" clId="{EFAB4347-C3D1-4F0A-A7FA-2FEA2F451733}" dt="2025-07-08T03:14:30.894" v="14644" actId="27636"/>
          <ac:spMkLst>
            <pc:docMk/>
            <pc:sldMk cId="4032324068" sldId="397"/>
            <ac:spMk id="3" creationId="{8389F313-D4B3-9D9C-51AF-0282AE664366}"/>
          </ac:spMkLst>
        </pc:spChg>
        <pc:spChg chg="del">
          <ac:chgData name="Calum MacGillivray (PG Research)" userId="eb3ac9a5-f272-462c-81b7-cca71c262c1d" providerId="ADAL" clId="{EFAB4347-C3D1-4F0A-A7FA-2FEA2F451733}" dt="2025-07-08T03:14:17.890" v="14639" actId="478"/>
          <ac:spMkLst>
            <pc:docMk/>
            <pc:sldMk cId="4032324068" sldId="397"/>
            <ac:spMk id="4" creationId="{CA4A9406-3B8F-8ADD-4883-BBB7ACEA487C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7:46.184" v="14668" actId="14100"/>
        <pc:sldMkLst>
          <pc:docMk/>
          <pc:sldMk cId="1758918726" sldId="398"/>
        </pc:sldMkLst>
        <pc:spChg chg="mod">
          <ac:chgData name="Calum MacGillivray (PG Research)" userId="eb3ac9a5-f272-462c-81b7-cca71c262c1d" providerId="ADAL" clId="{EFAB4347-C3D1-4F0A-A7FA-2FEA2F451733}" dt="2025-07-08T03:17:46.184" v="14668" actId="14100"/>
          <ac:spMkLst>
            <pc:docMk/>
            <pc:sldMk cId="1758918726" sldId="398"/>
            <ac:spMk id="3" creationId="{CB6DAB9C-76A2-A8A4-4AEC-617475FBCB39}"/>
          </ac:spMkLst>
        </pc:spChg>
        <pc:spChg chg="del">
          <ac:chgData name="Calum MacGillivray (PG Research)" userId="eb3ac9a5-f272-462c-81b7-cca71c262c1d" providerId="ADAL" clId="{EFAB4347-C3D1-4F0A-A7FA-2FEA2F451733}" dt="2025-07-08T03:17:38.561" v="14665" actId="478"/>
          <ac:spMkLst>
            <pc:docMk/>
            <pc:sldMk cId="1758918726" sldId="398"/>
            <ac:spMk id="4" creationId="{EB680E5A-7293-9C32-9002-46DFFC44D4F1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8:09.018" v="14674" actId="478"/>
        <pc:sldMkLst>
          <pc:docMk/>
          <pc:sldMk cId="3131560640" sldId="399"/>
        </pc:sldMkLst>
        <pc:spChg chg="mod">
          <ac:chgData name="Calum MacGillivray (PG Research)" userId="eb3ac9a5-f272-462c-81b7-cca71c262c1d" providerId="ADAL" clId="{EFAB4347-C3D1-4F0A-A7FA-2FEA2F451733}" dt="2025-07-08T03:18:06.832" v="14673" actId="2710"/>
          <ac:spMkLst>
            <pc:docMk/>
            <pc:sldMk cId="3131560640" sldId="399"/>
            <ac:spMk id="3" creationId="{0BDACEC4-58A3-6EBB-613E-2E0D154E066A}"/>
          </ac:spMkLst>
        </pc:spChg>
        <pc:spChg chg="del">
          <ac:chgData name="Calum MacGillivray (PG Research)" userId="eb3ac9a5-f272-462c-81b7-cca71c262c1d" providerId="ADAL" clId="{EFAB4347-C3D1-4F0A-A7FA-2FEA2F451733}" dt="2025-07-08T03:18:09.018" v="14674" actId="478"/>
          <ac:spMkLst>
            <pc:docMk/>
            <pc:sldMk cId="3131560640" sldId="399"/>
            <ac:spMk id="4" creationId="{66C7FD0C-3AFC-EEF1-AEC6-A374711DFF8F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8:42.568" v="14741" actId="1036"/>
        <pc:sldMkLst>
          <pc:docMk/>
          <pc:sldMk cId="4160597474" sldId="400"/>
        </pc:sldMkLst>
        <pc:spChg chg="mod">
          <ac:chgData name="Calum MacGillivray (PG Research)" userId="eb3ac9a5-f272-462c-81b7-cca71c262c1d" providerId="ADAL" clId="{EFAB4347-C3D1-4F0A-A7FA-2FEA2F451733}" dt="2025-07-08T03:18:42.568" v="14741" actId="1036"/>
          <ac:spMkLst>
            <pc:docMk/>
            <pc:sldMk cId="4160597474" sldId="400"/>
            <ac:spMk id="3" creationId="{F49D62CB-3FB8-8500-3C0A-9D6528BA4BFA}"/>
          </ac:spMkLst>
        </pc:spChg>
        <pc:spChg chg="del">
          <ac:chgData name="Calum MacGillivray (PG Research)" userId="eb3ac9a5-f272-462c-81b7-cca71c262c1d" providerId="ADAL" clId="{EFAB4347-C3D1-4F0A-A7FA-2FEA2F451733}" dt="2025-07-08T03:18:38.916" v="14726" actId="478"/>
          <ac:spMkLst>
            <pc:docMk/>
            <pc:sldMk cId="4160597474" sldId="400"/>
            <ac:spMk id="4" creationId="{4EE5E8F0-9793-5BB1-7CA9-2D13382ED6BB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7:58.272" v="14672" actId="27636"/>
        <pc:sldMkLst>
          <pc:docMk/>
          <pc:sldMk cId="3572637934" sldId="401"/>
        </pc:sldMkLst>
        <pc:spChg chg="mod">
          <ac:chgData name="Calum MacGillivray (PG Research)" userId="eb3ac9a5-f272-462c-81b7-cca71c262c1d" providerId="ADAL" clId="{EFAB4347-C3D1-4F0A-A7FA-2FEA2F451733}" dt="2025-07-08T03:17:58.272" v="14672" actId="27636"/>
          <ac:spMkLst>
            <pc:docMk/>
            <pc:sldMk cId="3572637934" sldId="401"/>
            <ac:spMk id="3" creationId="{F8F45D60-5DB7-65D1-28D2-A27DB8AFAD08}"/>
          </ac:spMkLst>
        </pc:spChg>
        <pc:spChg chg="del">
          <ac:chgData name="Calum MacGillivray (PG Research)" userId="eb3ac9a5-f272-462c-81b7-cca71c262c1d" providerId="ADAL" clId="{EFAB4347-C3D1-4F0A-A7FA-2FEA2F451733}" dt="2025-07-08T03:17:51.675" v="14669" actId="478"/>
          <ac:spMkLst>
            <pc:docMk/>
            <pc:sldMk cId="3572637934" sldId="401"/>
            <ac:spMk id="4" creationId="{376F79F5-9A64-3158-C6D3-8D297FBCCF21}"/>
          </ac:spMkLst>
        </pc:spChg>
      </pc:sldChg>
      <pc:sldChg chg="addSp modSp mod">
        <pc:chgData name="Calum MacGillivray (PG Research)" userId="eb3ac9a5-f272-462c-81b7-cca71c262c1d" providerId="ADAL" clId="{EFAB4347-C3D1-4F0A-A7FA-2FEA2F451733}" dt="2025-07-08T03:23:04.374" v="14799" actId="1076"/>
        <pc:sldMkLst>
          <pc:docMk/>
          <pc:sldMk cId="3453795919" sldId="404"/>
        </pc:sldMkLst>
        <pc:spChg chg="mod">
          <ac:chgData name="Calum MacGillivray (PG Research)" userId="eb3ac9a5-f272-462c-81b7-cca71c262c1d" providerId="ADAL" clId="{EFAB4347-C3D1-4F0A-A7FA-2FEA2F451733}" dt="2025-07-05T01:31:02.159" v="10858" actId="20577"/>
          <ac:spMkLst>
            <pc:docMk/>
            <pc:sldMk cId="3453795919" sldId="404"/>
            <ac:spMk id="3" creationId="{68F5A3B7-E4E4-5F1E-76EE-F47488F19E9C}"/>
          </ac:spMkLst>
        </pc:spChg>
        <pc:picChg chg="add mod modCrop">
          <ac:chgData name="Calum MacGillivray (PG Research)" userId="eb3ac9a5-f272-462c-81b7-cca71c262c1d" providerId="ADAL" clId="{EFAB4347-C3D1-4F0A-A7FA-2FEA2F451733}" dt="2025-07-08T03:23:04.374" v="14799" actId="1076"/>
          <ac:picMkLst>
            <pc:docMk/>
            <pc:sldMk cId="3453795919" sldId="404"/>
            <ac:picMk id="4" creationId="{AD97CB18-9AAD-CD4C-FEE1-DDF0E66A3820}"/>
          </ac:picMkLst>
        </pc:picChg>
      </pc:sldChg>
      <pc:sldChg chg="modSp mod">
        <pc:chgData name="Calum MacGillivray (PG Research)" userId="eb3ac9a5-f272-462c-81b7-cca71c262c1d" providerId="ADAL" clId="{EFAB4347-C3D1-4F0A-A7FA-2FEA2F451733}" dt="2025-07-08T03:21:52.424" v="14793" actId="1076"/>
        <pc:sldMkLst>
          <pc:docMk/>
          <pc:sldMk cId="2259170761" sldId="405"/>
        </pc:sldMkLst>
        <pc:spChg chg="mod">
          <ac:chgData name="Calum MacGillivray (PG Research)" userId="eb3ac9a5-f272-462c-81b7-cca71c262c1d" providerId="ADAL" clId="{EFAB4347-C3D1-4F0A-A7FA-2FEA2F451733}" dt="2025-07-08T03:21:47.474" v="14792" actId="27636"/>
          <ac:spMkLst>
            <pc:docMk/>
            <pc:sldMk cId="2259170761" sldId="405"/>
            <ac:spMk id="3" creationId="{CF9D5CD7-A857-3AA1-E1A2-E10E2E0CA17E}"/>
          </ac:spMkLst>
        </pc:spChg>
        <pc:spChg chg="mod">
          <ac:chgData name="Calum MacGillivray (PG Research)" userId="eb3ac9a5-f272-462c-81b7-cca71c262c1d" providerId="ADAL" clId="{EFAB4347-C3D1-4F0A-A7FA-2FEA2F451733}" dt="2025-07-08T03:21:52.424" v="14793" actId="1076"/>
          <ac:spMkLst>
            <pc:docMk/>
            <pc:sldMk cId="2259170761" sldId="405"/>
            <ac:spMk id="4" creationId="{12EAEB4D-3434-9ACD-3D7D-F5F08EA53C5A}"/>
          </ac:spMkLst>
        </pc:spChg>
      </pc:sldChg>
      <pc:sldChg chg="addSp modSp mod">
        <pc:chgData name="Calum MacGillivray (PG Research)" userId="eb3ac9a5-f272-462c-81b7-cca71c262c1d" providerId="ADAL" clId="{EFAB4347-C3D1-4F0A-A7FA-2FEA2F451733}" dt="2025-07-08T03:40:51.143" v="15384" actId="27636"/>
        <pc:sldMkLst>
          <pc:docMk/>
          <pc:sldMk cId="3965353315" sldId="406"/>
        </pc:sldMkLst>
        <pc:spChg chg="mod">
          <ac:chgData name="Calum MacGillivray (PG Research)" userId="eb3ac9a5-f272-462c-81b7-cca71c262c1d" providerId="ADAL" clId="{EFAB4347-C3D1-4F0A-A7FA-2FEA2F451733}" dt="2025-07-05T00:59:04.209" v="9236" actId="20577"/>
          <ac:spMkLst>
            <pc:docMk/>
            <pc:sldMk cId="3965353315" sldId="406"/>
            <ac:spMk id="2" creationId="{882D899A-F60E-4E06-2699-97D620350E04}"/>
          </ac:spMkLst>
        </pc:spChg>
        <pc:spChg chg="mod">
          <ac:chgData name="Calum MacGillivray (PG Research)" userId="eb3ac9a5-f272-462c-81b7-cca71c262c1d" providerId="ADAL" clId="{EFAB4347-C3D1-4F0A-A7FA-2FEA2F451733}" dt="2025-07-08T03:01:58.259" v="14452" actId="27636"/>
          <ac:spMkLst>
            <pc:docMk/>
            <pc:sldMk cId="3965353315" sldId="406"/>
            <ac:spMk id="3" creationId="{0254EA84-BC73-9658-EF5F-D4416869AC8C}"/>
          </ac:spMkLst>
        </pc:spChg>
        <pc:spChg chg="mod">
          <ac:chgData name="Calum MacGillivray (PG Research)" userId="eb3ac9a5-f272-462c-81b7-cca71c262c1d" providerId="ADAL" clId="{EFAB4347-C3D1-4F0A-A7FA-2FEA2F451733}" dt="2025-07-08T03:40:51.143" v="15384" actId="27636"/>
          <ac:spMkLst>
            <pc:docMk/>
            <pc:sldMk cId="3965353315" sldId="406"/>
            <ac:spMk id="4" creationId="{A0538BF8-42E0-BCE5-AF2B-41D168F41E22}"/>
          </ac:spMkLst>
        </pc:spChg>
        <pc:picChg chg="add mod">
          <ac:chgData name="Calum MacGillivray (PG Research)" userId="eb3ac9a5-f272-462c-81b7-cca71c262c1d" providerId="ADAL" clId="{EFAB4347-C3D1-4F0A-A7FA-2FEA2F451733}" dt="2025-07-08T03:02:57.435" v="14460" actId="1076"/>
          <ac:picMkLst>
            <pc:docMk/>
            <pc:sldMk cId="3965353315" sldId="406"/>
            <ac:picMk id="6" creationId="{4C838278-DD4B-840B-3356-A880FED9BB06}"/>
          </ac:picMkLst>
        </pc:picChg>
      </pc:sldChg>
      <pc:sldChg chg="addSp delSp modSp mod">
        <pc:chgData name="Calum MacGillivray (PG Research)" userId="eb3ac9a5-f272-462c-81b7-cca71c262c1d" providerId="ADAL" clId="{EFAB4347-C3D1-4F0A-A7FA-2FEA2F451733}" dt="2025-07-08T03:45:15.940" v="15585" actId="1076"/>
        <pc:sldMkLst>
          <pc:docMk/>
          <pc:sldMk cId="3632994294" sldId="407"/>
        </pc:sldMkLst>
        <pc:spChg chg="mod">
          <ac:chgData name="Calum MacGillivray (PG Research)" userId="eb3ac9a5-f272-462c-81b7-cca71c262c1d" providerId="ADAL" clId="{EFAB4347-C3D1-4F0A-A7FA-2FEA2F451733}" dt="2025-07-08T03:29:25.231" v="15213" actId="27636"/>
          <ac:spMkLst>
            <pc:docMk/>
            <pc:sldMk cId="3632994294" sldId="407"/>
            <ac:spMk id="3" creationId="{8609A80E-6A92-E9E4-06D9-8518A10DE8DD}"/>
          </ac:spMkLst>
        </pc:spChg>
        <pc:spChg chg="del">
          <ac:chgData name="Calum MacGillivray (PG Research)" userId="eb3ac9a5-f272-462c-81b7-cca71c262c1d" providerId="ADAL" clId="{EFAB4347-C3D1-4F0A-A7FA-2FEA2F451733}" dt="2025-07-08T03:29:04.065" v="15170" actId="478"/>
          <ac:spMkLst>
            <pc:docMk/>
            <pc:sldMk cId="3632994294" sldId="407"/>
            <ac:spMk id="4" creationId="{C1B6FB1B-D41D-F037-0117-9228CD25EB48}"/>
          </ac:spMkLst>
        </pc:spChg>
        <pc:picChg chg="add mod modCrop">
          <ac:chgData name="Calum MacGillivray (PG Research)" userId="eb3ac9a5-f272-462c-81b7-cca71c262c1d" providerId="ADAL" clId="{EFAB4347-C3D1-4F0A-A7FA-2FEA2F451733}" dt="2025-07-08T03:45:15.940" v="15585" actId="1076"/>
          <ac:picMkLst>
            <pc:docMk/>
            <pc:sldMk cId="3632994294" sldId="407"/>
            <ac:picMk id="5" creationId="{6331BD2D-CA8C-2844-7A03-29D65F680317}"/>
          </ac:picMkLst>
        </pc:picChg>
      </pc:sldChg>
      <pc:sldChg chg="modSp mod">
        <pc:chgData name="Calum MacGillivray (PG Research)" userId="eb3ac9a5-f272-462c-81b7-cca71c262c1d" providerId="ADAL" clId="{EFAB4347-C3D1-4F0A-A7FA-2FEA2F451733}" dt="2025-07-04T23:36:46.780" v="8285" actId="1037"/>
        <pc:sldMkLst>
          <pc:docMk/>
          <pc:sldMk cId="872693920" sldId="415"/>
        </pc:sldMkLst>
        <pc:spChg chg="mod">
          <ac:chgData name="Calum MacGillivray (PG Research)" userId="eb3ac9a5-f272-462c-81b7-cca71c262c1d" providerId="ADAL" clId="{EFAB4347-C3D1-4F0A-A7FA-2FEA2F451733}" dt="2025-07-04T23:36:46.780" v="8285" actId="1037"/>
          <ac:spMkLst>
            <pc:docMk/>
            <pc:sldMk cId="872693920" sldId="415"/>
            <ac:spMk id="3" creationId="{1F968A75-0B75-1A4A-E315-3B6F430ED3F2}"/>
          </ac:spMkLst>
        </pc:spChg>
        <pc:spChg chg="mod">
          <ac:chgData name="Calum MacGillivray (PG Research)" userId="eb3ac9a5-f272-462c-81b7-cca71c262c1d" providerId="ADAL" clId="{EFAB4347-C3D1-4F0A-A7FA-2FEA2F451733}" dt="2025-07-04T23:36:28.971" v="8272" actId="20577"/>
          <ac:spMkLst>
            <pc:docMk/>
            <pc:sldMk cId="872693920" sldId="415"/>
            <ac:spMk id="4" creationId="{AA64E721-4F79-E080-8407-8D1CE0E5C9C3}"/>
          </ac:spMkLst>
        </pc:spChg>
      </pc:sldChg>
      <pc:sldChg chg="delSp mod">
        <pc:chgData name="Calum MacGillivray (PG Research)" userId="eb3ac9a5-f272-462c-81b7-cca71c262c1d" providerId="ADAL" clId="{EFAB4347-C3D1-4F0A-A7FA-2FEA2F451733}" dt="2025-07-04T23:37:02.013" v="8287" actId="478"/>
        <pc:sldMkLst>
          <pc:docMk/>
          <pc:sldMk cId="4213380127" sldId="416"/>
        </pc:sldMkLst>
      </pc:sldChg>
      <pc:sldChg chg="addSp delSp modSp mod">
        <pc:chgData name="Calum MacGillivray (PG Research)" userId="eb3ac9a5-f272-462c-81b7-cca71c262c1d" providerId="ADAL" clId="{EFAB4347-C3D1-4F0A-A7FA-2FEA2F451733}" dt="2025-07-04T23:35:45.926" v="8265" actId="1076"/>
        <pc:sldMkLst>
          <pc:docMk/>
          <pc:sldMk cId="184758304" sldId="418"/>
        </pc:sldMkLst>
        <pc:spChg chg="mod">
          <ac:chgData name="Calum MacGillivray (PG Research)" userId="eb3ac9a5-f272-462c-81b7-cca71c262c1d" providerId="ADAL" clId="{EFAB4347-C3D1-4F0A-A7FA-2FEA2F451733}" dt="2025-07-04T23:25:40.567" v="7987" actId="20577"/>
          <ac:spMkLst>
            <pc:docMk/>
            <pc:sldMk cId="184758304" sldId="418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EFAB4347-C3D1-4F0A-A7FA-2FEA2F451733}" dt="2025-07-04T23:35:45.926" v="8265" actId="1076"/>
          <ac:spMkLst>
            <pc:docMk/>
            <pc:sldMk cId="184758304" sldId="418"/>
            <ac:spMk id="9" creationId="{B800D378-8598-1407-CF77-DF39FAE3F783}"/>
          </ac:spMkLst>
        </pc:spChg>
        <pc:picChg chg="add mod ord">
          <ac:chgData name="Calum MacGillivray (PG Research)" userId="eb3ac9a5-f272-462c-81b7-cca71c262c1d" providerId="ADAL" clId="{EFAB4347-C3D1-4F0A-A7FA-2FEA2F451733}" dt="2025-07-04T23:35:24.242" v="8260" actId="167"/>
          <ac:picMkLst>
            <pc:docMk/>
            <pc:sldMk cId="184758304" sldId="418"/>
            <ac:picMk id="13" creationId="{FBF65A23-8F11-F95C-175D-FC22FD3EE554}"/>
          </ac:picMkLst>
        </pc:picChg>
        <pc:cxnChg chg="add mod">
          <ac:chgData name="Calum MacGillivray (PG Research)" userId="eb3ac9a5-f272-462c-81b7-cca71c262c1d" providerId="ADAL" clId="{EFAB4347-C3D1-4F0A-A7FA-2FEA2F451733}" dt="2025-07-04T23:35:40.995" v="8264" actId="1037"/>
          <ac:cxnSpMkLst>
            <pc:docMk/>
            <pc:sldMk cId="184758304" sldId="418"/>
            <ac:cxnSpMk id="12" creationId="{9B1314B4-312B-0626-BD68-6597E0007709}"/>
          </ac:cxnSpMkLst>
        </pc:cxnChg>
      </pc:sldChg>
      <pc:sldChg chg="modSp new mod">
        <pc:chgData name="Calum MacGillivray (PG Research)" userId="eb3ac9a5-f272-462c-81b7-cca71c262c1d" providerId="ADAL" clId="{EFAB4347-C3D1-4F0A-A7FA-2FEA2F451733}" dt="2025-07-05T01:32:16.135" v="10960" actId="20577"/>
        <pc:sldMkLst>
          <pc:docMk/>
          <pc:sldMk cId="907595856" sldId="419"/>
        </pc:sldMkLst>
        <pc:spChg chg="mod">
          <ac:chgData name="Calum MacGillivray (PG Research)" userId="eb3ac9a5-f272-462c-81b7-cca71c262c1d" providerId="ADAL" clId="{EFAB4347-C3D1-4F0A-A7FA-2FEA2F451733}" dt="2025-07-05T01:19:48.575" v="10245" actId="20577"/>
          <ac:spMkLst>
            <pc:docMk/>
            <pc:sldMk cId="907595856" sldId="419"/>
            <ac:spMk id="2" creationId="{AD82B74B-EB34-6FC4-F226-DB335A9F10FB}"/>
          </ac:spMkLst>
        </pc:spChg>
        <pc:spChg chg="mod">
          <ac:chgData name="Calum MacGillivray (PG Research)" userId="eb3ac9a5-f272-462c-81b7-cca71c262c1d" providerId="ADAL" clId="{EFAB4347-C3D1-4F0A-A7FA-2FEA2F451733}" dt="2025-07-05T01:32:16.135" v="10960" actId="20577"/>
          <ac:spMkLst>
            <pc:docMk/>
            <pc:sldMk cId="907595856" sldId="419"/>
            <ac:spMk id="3" creationId="{F121191A-F60F-736E-4D9D-711F9587AA00}"/>
          </ac:spMkLst>
        </pc:spChg>
        <pc:spChg chg="mod">
          <ac:chgData name="Calum MacGillivray (PG Research)" userId="eb3ac9a5-f272-462c-81b7-cca71c262c1d" providerId="ADAL" clId="{EFAB4347-C3D1-4F0A-A7FA-2FEA2F451733}" dt="2025-07-05T01:20:04.207" v="10249" actId="20577"/>
          <ac:spMkLst>
            <pc:docMk/>
            <pc:sldMk cId="907595856" sldId="419"/>
            <ac:spMk id="4" creationId="{2436A783-AF4E-FB81-A331-23B20D1A9D1E}"/>
          </ac:spMkLst>
        </pc:spChg>
      </pc:sldChg>
      <pc:sldChg chg="modSp new del mod">
        <pc:chgData name="Calum MacGillivray (PG Research)" userId="eb3ac9a5-f272-462c-81b7-cca71c262c1d" providerId="ADAL" clId="{EFAB4347-C3D1-4F0A-A7FA-2FEA2F451733}" dt="2025-07-08T01:01:05.848" v="13688" actId="2696"/>
        <pc:sldMkLst>
          <pc:docMk/>
          <pc:sldMk cId="2754866486" sldId="420"/>
        </pc:sldMkLst>
        <pc:spChg chg="mod">
          <ac:chgData name="Calum MacGillivray (PG Research)" userId="eb3ac9a5-f272-462c-81b7-cca71c262c1d" providerId="ADAL" clId="{EFAB4347-C3D1-4F0A-A7FA-2FEA2F451733}" dt="2025-07-08T01:01:03.079" v="13687" actId="5793"/>
          <ac:spMkLst>
            <pc:docMk/>
            <pc:sldMk cId="2754866486" sldId="420"/>
            <ac:spMk id="3" creationId="{78B1EFD6-2033-447A-B717-81C5EB82E9C1}"/>
          </ac:spMkLst>
        </pc:spChg>
      </pc:sldChg>
      <pc:sldChg chg="delSp modSp mod modClrScheme chgLayout">
        <pc:chgData name="Calum MacGillivray (PG Research)" userId="eb3ac9a5-f272-462c-81b7-cca71c262c1d" providerId="ADAL" clId="{EFAB4347-C3D1-4F0A-A7FA-2FEA2F451733}" dt="2025-07-08T03:35:30.075" v="15272" actId="1076"/>
        <pc:sldMkLst>
          <pc:docMk/>
          <pc:sldMk cId="4012325408" sldId="423"/>
        </pc:sldMkLst>
        <pc:spChg chg="mod ord">
          <ac:chgData name="Calum MacGillivray (PG Research)" userId="eb3ac9a5-f272-462c-81b7-cca71c262c1d" providerId="ADAL" clId="{EFAB4347-C3D1-4F0A-A7FA-2FEA2F451733}" dt="2025-07-08T03:04:49.385" v="14470" actId="700"/>
          <ac:spMkLst>
            <pc:docMk/>
            <pc:sldMk cId="4012325408" sldId="423"/>
            <ac:spMk id="2" creationId="{E05BD839-1B67-3CA7-69BB-F6567304300A}"/>
          </ac:spMkLst>
        </pc:spChg>
        <pc:spChg chg="mod ord">
          <ac:chgData name="Calum MacGillivray (PG Research)" userId="eb3ac9a5-f272-462c-81b7-cca71c262c1d" providerId="ADAL" clId="{EFAB4347-C3D1-4F0A-A7FA-2FEA2F451733}" dt="2025-07-08T03:11:52.664" v="14579" actId="27636"/>
          <ac:spMkLst>
            <pc:docMk/>
            <pc:sldMk cId="4012325408" sldId="423"/>
            <ac:spMk id="3" creationId="{9F20DACB-501D-B4FD-2050-70489EE7FCB7}"/>
          </ac:spMkLst>
        </pc:spChg>
        <pc:spChg chg="mod ord">
          <ac:chgData name="Calum MacGillivray (PG Research)" userId="eb3ac9a5-f272-462c-81b7-cca71c262c1d" providerId="ADAL" clId="{EFAB4347-C3D1-4F0A-A7FA-2FEA2F451733}" dt="2025-07-08T03:35:30.075" v="15272" actId="1076"/>
          <ac:spMkLst>
            <pc:docMk/>
            <pc:sldMk cId="4012325408" sldId="423"/>
            <ac:spMk id="4" creationId="{0C96E4E1-AC14-A3B2-BD74-AF54CA4C2579}"/>
          </ac:spMkLst>
        </pc:spChg>
        <pc:spChg chg="del">
          <ac:chgData name="Calum MacGillivray (PG Research)" userId="eb3ac9a5-f272-462c-81b7-cca71c262c1d" providerId="ADAL" clId="{EFAB4347-C3D1-4F0A-A7FA-2FEA2F451733}" dt="2025-07-08T03:04:49.385" v="14470" actId="700"/>
          <ac:spMkLst>
            <pc:docMk/>
            <pc:sldMk cId="4012325408" sldId="423"/>
            <ac:spMk id="5" creationId="{D7F297D4-04D9-F726-6102-63FBD789867E}"/>
          </ac:spMkLst>
        </pc:spChg>
      </pc:sldChg>
      <pc:sldChg chg="delSp modSp mod">
        <pc:chgData name="Calum MacGillivray (PG Research)" userId="eb3ac9a5-f272-462c-81b7-cca71c262c1d" providerId="ADAL" clId="{EFAB4347-C3D1-4F0A-A7FA-2FEA2F451733}" dt="2025-07-08T03:13:50.133" v="14611" actId="27636"/>
        <pc:sldMkLst>
          <pc:docMk/>
          <pc:sldMk cId="3445744208" sldId="424"/>
        </pc:sldMkLst>
        <pc:spChg chg="mod">
          <ac:chgData name="Calum MacGillivray (PG Research)" userId="eb3ac9a5-f272-462c-81b7-cca71c262c1d" providerId="ADAL" clId="{EFAB4347-C3D1-4F0A-A7FA-2FEA2F451733}" dt="2025-07-08T03:13:50.133" v="14611" actId="27636"/>
          <ac:spMkLst>
            <pc:docMk/>
            <pc:sldMk cId="3445744208" sldId="424"/>
            <ac:spMk id="3" creationId="{FE4180F2-5B7B-E504-3F3C-0CD6899422A3}"/>
          </ac:spMkLst>
        </pc:spChg>
        <pc:spChg chg="del">
          <ac:chgData name="Calum MacGillivray (PG Research)" userId="eb3ac9a5-f272-462c-81b7-cca71c262c1d" providerId="ADAL" clId="{EFAB4347-C3D1-4F0A-A7FA-2FEA2F451733}" dt="2025-07-08T03:13:41.423" v="14609" actId="478"/>
          <ac:spMkLst>
            <pc:docMk/>
            <pc:sldMk cId="3445744208" sldId="424"/>
            <ac:spMk id="4" creationId="{487FE2BD-907E-EF01-6174-4A1CB8B707C0}"/>
          </ac:spMkLst>
        </pc:spChg>
      </pc:sldChg>
      <pc:sldChg chg="addSp modSp mod">
        <pc:chgData name="Calum MacGillivray (PG Research)" userId="eb3ac9a5-f272-462c-81b7-cca71c262c1d" providerId="ADAL" clId="{EFAB4347-C3D1-4F0A-A7FA-2FEA2F451733}" dt="2025-07-08T03:42:15.696" v="15471" actId="1076"/>
        <pc:sldMkLst>
          <pc:docMk/>
          <pc:sldMk cId="1733591654" sldId="426"/>
        </pc:sldMkLst>
        <pc:spChg chg="add mod">
          <ac:chgData name="Calum MacGillivray (PG Research)" userId="eb3ac9a5-f272-462c-81b7-cca71c262c1d" providerId="ADAL" clId="{EFAB4347-C3D1-4F0A-A7FA-2FEA2F451733}" dt="2025-07-08T03:42:15.696" v="15471" actId="1076"/>
          <ac:spMkLst>
            <pc:docMk/>
            <pc:sldMk cId="1733591654" sldId="426"/>
            <ac:spMk id="3" creationId="{EE489DB1-4347-44FD-4E84-0EA3BC60BD28}"/>
          </ac:spMkLst>
        </pc:spChg>
      </pc:sldChg>
      <pc:sldChg chg="addSp delSp modSp mod">
        <pc:chgData name="Calum MacGillivray (PG Research)" userId="eb3ac9a5-f272-462c-81b7-cca71c262c1d" providerId="ADAL" clId="{EFAB4347-C3D1-4F0A-A7FA-2FEA2F451733}" dt="2025-07-08T03:43:35.937" v="15577" actId="20577"/>
        <pc:sldMkLst>
          <pc:docMk/>
          <pc:sldMk cId="2293448595" sldId="427"/>
        </pc:sldMkLst>
        <pc:spChg chg="add mod">
          <ac:chgData name="Calum MacGillivray (PG Research)" userId="eb3ac9a5-f272-462c-81b7-cca71c262c1d" providerId="ADAL" clId="{EFAB4347-C3D1-4F0A-A7FA-2FEA2F451733}" dt="2025-07-08T03:43:35.937" v="15577" actId="20577"/>
          <ac:spMkLst>
            <pc:docMk/>
            <pc:sldMk cId="2293448595" sldId="427"/>
            <ac:spMk id="3" creationId="{7F159AD2-687D-E71D-3C2F-BD9A9DA5EE13}"/>
          </ac:spMkLst>
        </pc:spChg>
        <pc:spChg chg="del">
          <ac:chgData name="Calum MacGillivray (PG Research)" userId="eb3ac9a5-f272-462c-81b7-cca71c262c1d" providerId="ADAL" clId="{EFAB4347-C3D1-4F0A-A7FA-2FEA2F451733}" dt="2025-07-08T03:42:37.008" v="15473" actId="478"/>
          <ac:spMkLst>
            <pc:docMk/>
            <pc:sldMk cId="2293448595" sldId="427"/>
            <ac:spMk id="4" creationId="{E02601ED-23C1-1726-0B4A-28E9F5D9EC88}"/>
          </ac:spMkLst>
        </pc:spChg>
      </pc:sldChg>
      <pc:sldChg chg="addSp delSp modSp mod">
        <pc:chgData name="Calum MacGillivray (PG Research)" userId="eb3ac9a5-f272-462c-81b7-cca71c262c1d" providerId="ADAL" clId="{EFAB4347-C3D1-4F0A-A7FA-2FEA2F451733}" dt="2025-07-08T03:17:13.963" v="14663" actId="1076"/>
        <pc:sldMkLst>
          <pc:docMk/>
          <pc:sldMk cId="3978983515" sldId="428"/>
        </pc:sldMkLst>
        <pc:spChg chg="mod">
          <ac:chgData name="Calum MacGillivray (PG Research)" userId="eb3ac9a5-f272-462c-81b7-cca71c262c1d" providerId="ADAL" clId="{EFAB4347-C3D1-4F0A-A7FA-2FEA2F451733}" dt="2025-07-08T03:14:12.925" v="14638" actId="20577"/>
          <ac:spMkLst>
            <pc:docMk/>
            <pc:sldMk cId="3978983515" sldId="428"/>
            <ac:spMk id="3" creationId="{FC2177F7-3911-F0D7-5C31-2E433F960277}"/>
          </ac:spMkLst>
        </pc:spChg>
        <pc:spChg chg="del">
          <ac:chgData name="Calum MacGillivray (PG Research)" userId="eb3ac9a5-f272-462c-81b7-cca71c262c1d" providerId="ADAL" clId="{EFAB4347-C3D1-4F0A-A7FA-2FEA2F451733}" dt="2025-07-08T03:13:54.013" v="14612" actId="478"/>
          <ac:spMkLst>
            <pc:docMk/>
            <pc:sldMk cId="3978983515" sldId="428"/>
            <ac:spMk id="4" creationId="{DDBFA202-9A9B-FC03-1B1A-F2015ED1154C}"/>
          </ac:spMkLst>
        </pc:spChg>
        <pc:picChg chg="add mod">
          <ac:chgData name="Calum MacGillivray (PG Research)" userId="eb3ac9a5-f272-462c-81b7-cca71c262c1d" providerId="ADAL" clId="{EFAB4347-C3D1-4F0A-A7FA-2FEA2F451733}" dt="2025-07-08T03:17:13.963" v="14663" actId="1076"/>
          <ac:picMkLst>
            <pc:docMk/>
            <pc:sldMk cId="3978983515" sldId="428"/>
            <ac:picMk id="6" creationId="{6C12A802-03E6-278B-DD1C-143F0E332534}"/>
          </ac:picMkLst>
        </pc:picChg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20:31.550" v="14769" actId="27636"/>
        <pc:sldMkLst>
          <pc:docMk/>
          <pc:sldMk cId="3106942880" sldId="431"/>
        </pc:sldMkLst>
        <pc:spChg chg="del mod ord">
          <ac:chgData name="Calum MacGillivray (PG Research)" userId="eb3ac9a5-f272-462c-81b7-cca71c262c1d" providerId="ADAL" clId="{EFAB4347-C3D1-4F0A-A7FA-2FEA2F451733}" dt="2025-07-08T00:25:30.372" v="11116" actId="700"/>
          <ac:spMkLst>
            <pc:docMk/>
            <pc:sldMk cId="3106942880" sldId="431"/>
            <ac:spMk id="2" creationId="{9205218E-842A-FFB0-E508-B411D863CB88}"/>
          </ac:spMkLst>
        </pc:spChg>
        <pc:spChg chg="del mod ord">
          <ac:chgData name="Calum MacGillivray (PG Research)" userId="eb3ac9a5-f272-462c-81b7-cca71c262c1d" providerId="ADAL" clId="{EFAB4347-C3D1-4F0A-A7FA-2FEA2F451733}" dt="2025-07-08T00:25:30.372" v="11116" actId="700"/>
          <ac:spMkLst>
            <pc:docMk/>
            <pc:sldMk cId="3106942880" sldId="431"/>
            <ac:spMk id="3" creationId="{B8BCCCE5-D5C3-627F-74AB-35882D5D39CC}"/>
          </ac:spMkLst>
        </pc:spChg>
        <pc:spChg chg="add mod ord">
          <ac:chgData name="Calum MacGillivray (PG Research)" userId="eb3ac9a5-f272-462c-81b7-cca71c262c1d" providerId="ADAL" clId="{EFAB4347-C3D1-4F0A-A7FA-2FEA2F451733}" dt="2025-07-08T00:26:16.472" v="11198" actId="20577"/>
          <ac:spMkLst>
            <pc:docMk/>
            <pc:sldMk cId="3106942880" sldId="431"/>
            <ac:spMk id="4" creationId="{27A82A7B-69F1-A92A-AFA0-03A94C12C975}"/>
          </ac:spMkLst>
        </pc:spChg>
        <pc:spChg chg="add mod ord">
          <ac:chgData name="Calum MacGillivray (PG Research)" userId="eb3ac9a5-f272-462c-81b7-cca71c262c1d" providerId="ADAL" clId="{EFAB4347-C3D1-4F0A-A7FA-2FEA2F451733}" dt="2025-07-08T03:20:31.550" v="14769" actId="27636"/>
          <ac:spMkLst>
            <pc:docMk/>
            <pc:sldMk cId="3106942880" sldId="431"/>
            <ac:spMk id="5" creationId="{E509A3F7-43CC-2E5D-F93C-AB6FEA208431}"/>
          </ac:spMkLst>
        </pc:spChg>
        <pc:spChg chg="add del mod ord">
          <ac:chgData name="Calum MacGillivray (PG Research)" userId="eb3ac9a5-f272-462c-81b7-cca71c262c1d" providerId="ADAL" clId="{EFAB4347-C3D1-4F0A-A7FA-2FEA2F451733}" dt="2025-07-08T03:20:25.111" v="14766" actId="478"/>
          <ac:spMkLst>
            <pc:docMk/>
            <pc:sldMk cId="3106942880" sldId="431"/>
            <ac:spMk id="6" creationId="{6A68B177-5C57-DBD9-AE97-13963CBCCD69}"/>
          </ac:spMkLst>
        </pc:spChg>
      </pc:sldChg>
      <pc:sldChg chg="delSp modSp new mod ord">
        <pc:chgData name="Calum MacGillivray (PG Research)" userId="eb3ac9a5-f272-462c-81b7-cca71c262c1d" providerId="ADAL" clId="{EFAB4347-C3D1-4F0A-A7FA-2FEA2F451733}" dt="2025-07-08T03:20:55.785" v="14778" actId="27636"/>
        <pc:sldMkLst>
          <pc:docMk/>
          <pc:sldMk cId="2705177800" sldId="432"/>
        </pc:sldMkLst>
        <pc:spChg chg="mod">
          <ac:chgData name="Calum MacGillivray (PG Research)" userId="eb3ac9a5-f272-462c-81b7-cca71c262c1d" providerId="ADAL" clId="{EFAB4347-C3D1-4F0A-A7FA-2FEA2F451733}" dt="2025-07-08T00:25:56.179" v="11194" actId="20577"/>
          <ac:spMkLst>
            <pc:docMk/>
            <pc:sldMk cId="2705177800" sldId="432"/>
            <ac:spMk id="2" creationId="{F2BA3AAC-CEC8-4572-7F6D-6B0F3C69C8C2}"/>
          </ac:spMkLst>
        </pc:spChg>
        <pc:spChg chg="mod">
          <ac:chgData name="Calum MacGillivray (PG Research)" userId="eb3ac9a5-f272-462c-81b7-cca71c262c1d" providerId="ADAL" clId="{EFAB4347-C3D1-4F0A-A7FA-2FEA2F451733}" dt="2025-07-08T03:20:55.785" v="14778" actId="27636"/>
          <ac:spMkLst>
            <pc:docMk/>
            <pc:sldMk cId="2705177800" sldId="432"/>
            <ac:spMk id="3" creationId="{75599D73-F2EC-CBD7-FCD8-4DDEE6B0E859}"/>
          </ac:spMkLst>
        </pc:spChg>
        <pc:spChg chg="del">
          <ac:chgData name="Calum MacGillivray (PG Research)" userId="eb3ac9a5-f272-462c-81b7-cca71c262c1d" providerId="ADAL" clId="{EFAB4347-C3D1-4F0A-A7FA-2FEA2F451733}" dt="2025-07-08T03:20:50.732" v="14775" actId="478"/>
          <ac:spMkLst>
            <pc:docMk/>
            <pc:sldMk cId="2705177800" sldId="432"/>
            <ac:spMk id="4" creationId="{C9EADBCC-D40B-0AB8-973A-A07B77F43D81}"/>
          </ac:spMkLst>
        </pc:spChg>
      </pc:sldChg>
      <pc:sldChg chg="new del">
        <pc:chgData name="Calum MacGillivray (PG Research)" userId="eb3ac9a5-f272-462c-81b7-cca71c262c1d" providerId="ADAL" clId="{EFAB4347-C3D1-4F0A-A7FA-2FEA2F451733}" dt="2025-07-08T00:51:12.802" v="13179" actId="680"/>
        <pc:sldMkLst>
          <pc:docMk/>
          <pc:sldMk cId="559491784" sldId="433"/>
        </pc:sldMkLst>
      </pc:sldChg>
      <pc:sldChg chg="addSp delSp modSp new mod modClrScheme chgLayout">
        <pc:chgData name="Calum MacGillivray (PG Research)" userId="eb3ac9a5-f272-462c-81b7-cca71c262c1d" providerId="ADAL" clId="{EFAB4347-C3D1-4F0A-A7FA-2FEA2F451733}" dt="2025-07-08T03:46:23.915" v="15676" actId="478"/>
        <pc:sldMkLst>
          <pc:docMk/>
          <pc:sldMk cId="762137484" sldId="433"/>
        </pc:sldMkLst>
        <pc:spChg chg="mod">
          <ac:chgData name="Calum MacGillivray (PG Research)" userId="eb3ac9a5-f272-462c-81b7-cca71c262c1d" providerId="ADAL" clId="{EFAB4347-C3D1-4F0A-A7FA-2FEA2F451733}" dt="2025-07-08T00:58:07.767" v="13555" actId="26606"/>
          <ac:spMkLst>
            <pc:docMk/>
            <pc:sldMk cId="762137484" sldId="433"/>
            <ac:spMk id="2" creationId="{22AB044E-E644-F457-CC2D-0298769AB90E}"/>
          </ac:spMkLst>
        </pc:spChg>
        <pc:spChg chg="mod">
          <ac:chgData name="Calum MacGillivray (PG Research)" userId="eb3ac9a5-f272-462c-81b7-cca71c262c1d" providerId="ADAL" clId="{EFAB4347-C3D1-4F0A-A7FA-2FEA2F451733}" dt="2025-07-08T03:46:09.221" v="15675" actId="27636"/>
          <ac:spMkLst>
            <pc:docMk/>
            <pc:sldMk cId="762137484" sldId="433"/>
            <ac:spMk id="3" creationId="{4CCABD20-8C11-1E7E-433D-1E5023974EB0}"/>
          </ac:spMkLst>
        </pc:spChg>
        <pc:spChg chg="del">
          <ac:chgData name="Calum MacGillivray (PG Research)" userId="eb3ac9a5-f272-462c-81b7-cca71c262c1d" providerId="ADAL" clId="{EFAB4347-C3D1-4F0A-A7FA-2FEA2F451733}" dt="2025-07-08T00:56:02.685" v="13532" actId="26606"/>
          <ac:spMkLst>
            <pc:docMk/>
            <pc:sldMk cId="762137484" sldId="433"/>
            <ac:spMk id="4" creationId="{D7BBF10F-1AF7-81F1-3263-B1113D81EC01}"/>
          </ac:spMkLst>
        </pc:spChg>
        <pc:spChg chg="add del mod">
          <ac:chgData name="Calum MacGillivray (PG Research)" userId="eb3ac9a5-f272-462c-81b7-cca71c262c1d" providerId="ADAL" clId="{EFAB4347-C3D1-4F0A-A7FA-2FEA2F451733}" dt="2025-07-08T00:57:58.730" v="13554" actId="478"/>
          <ac:spMkLst>
            <pc:docMk/>
            <pc:sldMk cId="762137484" sldId="433"/>
            <ac:spMk id="6" creationId="{2EDA2437-13BA-7773-D9C0-DE1F3DF6A773}"/>
          </ac:spMkLst>
        </pc:spChg>
        <pc:spChg chg="add del mod">
          <ac:chgData name="Calum MacGillivray (PG Research)" userId="eb3ac9a5-f272-462c-81b7-cca71c262c1d" providerId="ADAL" clId="{EFAB4347-C3D1-4F0A-A7FA-2FEA2F451733}" dt="2025-07-08T03:46:23.915" v="15676" actId="478"/>
          <ac:spMkLst>
            <pc:docMk/>
            <pc:sldMk cId="762137484" sldId="433"/>
            <ac:spMk id="8" creationId="{908C6807-0907-925A-D284-98FDDCCEC01F}"/>
          </ac:spMkLst>
        </pc:spChg>
        <pc:spChg chg="add del mod ord">
          <ac:chgData name="Calum MacGillivray (PG Research)" userId="eb3ac9a5-f272-462c-81b7-cca71c262c1d" providerId="ADAL" clId="{EFAB4347-C3D1-4F0A-A7FA-2FEA2F451733}" dt="2025-07-08T00:58:34.398" v="13639" actId="478"/>
          <ac:spMkLst>
            <pc:docMk/>
            <pc:sldMk cId="762137484" sldId="433"/>
            <ac:spMk id="9" creationId="{EFEDA351-DE1B-2E88-0506-E810675740BA}"/>
          </ac:spMkLst>
        </pc:spChg>
        <pc:spChg chg="add mod">
          <ac:chgData name="Calum MacGillivray (PG Research)" userId="eb3ac9a5-f272-462c-81b7-cca71c262c1d" providerId="ADAL" clId="{EFAB4347-C3D1-4F0A-A7FA-2FEA2F451733}" dt="2025-07-08T03:45:57.502" v="15667"/>
          <ac:spMkLst>
            <pc:docMk/>
            <pc:sldMk cId="762137484" sldId="433"/>
            <ac:spMk id="10" creationId="{F9F66DE9-1476-16A1-6BA4-3B2DBB0F328F}"/>
          </ac:spMkLst>
        </pc:spChg>
        <pc:spChg chg="add del mod">
          <ac:chgData name="Calum MacGillivray (PG Research)" userId="eb3ac9a5-f272-462c-81b7-cca71c262c1d" providerId="ADAL" clId="{EFAB4347-C3D1-4F0A-A7FA-2FEA2F451733}" dt="2025-07-08T00:56:05.340" v="13533" actId="478"/>
          <ac:spMkLst>
            <pc:docMk/>
            <pc:sldMk cId="762137484" sldId="433"/>
            <ac:spMk id="11" creationId="{A4C3F690-0ADE-1BB5-F805-E72DAD9F4A4F}"/>
          </ac:spMkLst>
        </pc:spChg>
      </pc:sldChg>
      <pc:sldChg chg="addSp delSp modSp new mod">
        <pc:chgData name="Calum MacGillivray (PG Research)" userId="eb3ac9a5-f272-462c-81b7-cca71c262c1d" providerId="ADAL" clId="{EFAB4347-C3D1-4F0A-A7FA-2FEA2F451733}" dt="2025-07-08T03:15:47.903" v="14657" actId="1076"/>
        <pc:sldMkLst>
          <pc:docMk/>
          <pc:sldMk cId="1913600268" sldId="434"/>
        </pc:sldMkLst>
        <pc:spChg chg="mod">
          <ac:chgData name="Calum MacGillivray (PG Research)" userId="eb3ac9a5-f272-462c-81b7-cca71c262c1d" providerId="ADAL" clId="{EFAB4347-C3D1-4F0A-A7FA-2FEA2F451733}" dt="2025-07-08T03:13:21.077" v="14600" actId="20577"/>
          <ac:spMkLst>
            <pc:docMk/>
            <pc:sldMk cId="1913600268" sldId="434"/>
            <ac:spMk id="2" creationId="{31B44E13-2124-8A6C-F15E-F913A5338A09}"/>
          </ac:spMkLst>
        </pc:spChg>
        <pc:spChg chg="mod">
          <ac:chgData name="Calum MacGillivray (PG Research)" userId="eb3ac9a5-f272-462c-81b7-cca71c262c1d" providerId="ADAL" clId="{EFAB4347-C3D1-4F0A-A7FA-2FEA2F451733}" dt="2025-07-08T03:13:32.295" v="14606" actId="27636"/>
          <ac:spMkLst>
            <pc:docMk/>
            <pc:sldMk cId="1913600268" sldId="434"/>
            <ac:spMk id="3" creationId="{B550ED27-CF6D-F1DE-6B00-84CEFF3DE536}"/>
          </ac:spMkLst>
        </pc:spChg>
        <pc:spChg chg="del">
          <ac:chgData name="Calum MacGillivray (PG Research)" userId="eb3ac9a5-f272-462c-81b7-cca71c262c1d" providerId="ADAL" clId="{EFAB4347-C3D1-4F0A-A7FA-2FEA2F451733}" dt="2025-07-08T03:13:35.117" v="14607" actId="478"/>
          <ac:spMkLst>
            <pc:docMk/>
            <pc:sldMk cId="1913600268" sldId="434"/>
            <ac:spMk id="4" creationId="{E659FDAC-5F52-7160-C5D2-4017D139A393}"/>
          </ac:spMkLst>
        </pc:spChg>
        <pc:spChg chg="add mod">
          <ac:chgData name="Calum MacGillivray (PG Research)" userId="eb3ac9a5-f272-462c-81b7-cca71c262c1d" providerId="ADAL" clId="{EFAB4347-C3D1-4F0A-A7FA-2FEA2F451733}" dt="2025-07-08T03:15:01.869" v="14645"/>
          <ac:spMkLst>
            <pc:docMk/>
            <pc:sldMk cId="1913600268" sldId="434"/>
            <ac:spMk id="5" creationId="{AC13A58D-34AC-133D-64E5-18EB43A85700}"/>
          </ac:spMkLst>
        </pc:spChg>
        <pc:spChg chg="add mod">
          <ac:chgData name="Calum MacGillivray (PG Research)" userId="eb3ac9a5-f272-462c-81b7-cca71c262c1d" providerId="ADAL" clId="{EFAB4347-C3D1-4F0A-A7FA-2FEA2F451733}" dt="2025-07-08T03:15:47.903" v="14657" actId="1076"/>
          <ac:spMkLst>
            <pc:docMk/>
            <pc:sldMk cId="1913600268" sldId="434"/>
            <ac:spMk id="6" creationId="{BC1510D1-B4F7-4992-CE2E-55EAA9110E41}"/>
          </ac:spMkLst>
        </pc:spChg>
        <pc:spChg chg="del mod">
          <ac:chgData name="Calum MacGillivray (PG Research)" userId="eb3ac9a5-f272-462c-81b7-cca71c262c1d" providerId="ADAL" clId="{EFAB4347-C3D1-4F0A-A7FA-2FEA2F451733}" dt="2025-07-08T03:15:20.759" v="14651" actId="478"/>
          <ac:spMkLst>
            <pc:docMk/>
            <pc:sldMk cId="1913600268" sldId="434"/>
            <ac:spMk id="9" creationId="{4127596B-6CFC-4450-7B02-8A714CB57E56}"/>
          </ac:spMkLst>
        </pc:spChg>
        <pc:grpChg chg="add del mod">
          <ac:chgData name="Calum MacGillivray (PG Research)" userId="eb3ac9a5-f272-462c-81b7-cca71c262c1d" providerId="ADAL" clId="{EFAB4347-C3D1-4F0A-A7FA-2FEA2F451733}" dt="2025-07-08T03:15:20.759" v="14651" actId="478"/>
          <ac:grpSpMkLst>
            <pc:docMk/>
            <pc:sldMk cId="1913600268" sldId="434"/>
            <ac:grpSpMk id="7" creationId="{784DED7F-26B0-D719-3140-A18A5C2E0C83}"/>
          </ac:grpSpMkLst>
        </pc:grpChg>
        <pc:picChg chg="mod">
          <ac:chgData name="Calum MacGillivray (PG Research)" userId="eb3ac9a5-f272-462c-81b7-cca71c262c1d" providerId="ADAL" clId="{EFAB4347-C3D1-4F0A-A7FA-2FEA2F451733}" dt="2025-07-08T03:15:42.543" v="14656" actId="1076"/>
          <ac:picMkLst>
            <pc:docMk/>
            <pc:sldMk cId="1913600268" sldId="434"/>
            <ac:picMk id="8" creationId="{C6B9633C-8D68-3D28-7E56-4085191C28AC}"/>
          </ac:picMkLst>
        </pc:picChg>
      </pc:sldChg>
    </pc:docChg>
  </pc:docChgLst>
  <pc:docChgLst>
    <pc:chgData name="Calum MacGillivray (PG Research)" userId="eb3ac9a5-f272-462c-81b7-cca71c262c1d" providerId="ADAL" clId="{070604EF-7FCA-4609-8B33-DA0603BB749B}"/>
    <pc:docChg chg="undo custSel addSld delSld modSld sldOrd">
      <pc:chgData name="Calum MacGillivray (PG Research)" userId="eb3ac9a5-f272-462c-81b7-cca71c262c1d" providerId="ADAL" clId="{070604EF-7FCA-4609-8B33-DA0603BB749B}" dt="2025-07-04T16:01:17.837" v="3628" actId="478"/>
      <pc:docMkLst>
        <pc:docMk/>
      </pc:docMkLst>
      <pc:sldChg chg="delSp modSp mod">
        <pc:chgData name="Calum MacGillivray (PG Research)" userId="eb3ac9a5-f272-462c-81b7-cca71c262c1d" providerId="ADAL" clId="{070604EF-7FCA-4609-8B33-DA0603BB749B}" dt="2025-07-04T14:12:36.393" v="2811" actId="478"/>
        <pc:sldMkLst>
          <pc:docMk/>
          <pc:sldMk cId="2222941844" sldId="293"/>
        </pc:sldMkLst>
        <pc:spChg chg="mod">
          <ac:chgData name="Calum MacGillivray (PG Research)" userId="eb3ac9a5-f272-462c-81b7-cca71c262c1d" providerId="ADAL" clId="{070604EF-7FCA-4609-8B33-DA0603BB749B}" dt="2025-07-04T14:12:27.477" v="2810" actId="20577"/>
          <ac:spMkLst>
            <pc:docMk/>
            <pc:sldMk cId="2222941844" sldId="293"/>
            <ac:spMk id="3" creationId="{34FF5F15-F1AE-AFF1-AE21-0798F61F710C}"/>
          </ac:spMkLst>
        </pc:spChg>
      </pc:sldChg>
      <pc:sldChg chg="modSp mod">
        <pc:chgData name="Calum MacGillivray (PG Research)" userId="eb3ac9a5-f272-462c-81b7-cca71c262c1d" providerId="ADAL" clId="{070604EF-7FCA-4609-8B33-DA0603BB749B}" dt="2025-07-04T14:14:12.225" v="2821" actId="20577"/>
        <pc:sldMkLst>
          <pc:docMk/>
          <pc:sldMk cId="4056561132" sldId="295"/>
        </pc:sldMkLst>
        <pc:spChg chg="mod">
          <ac:chgData name="Calum MacGillivray (PG Research)" userId="eb3ac9a5-f272-462c-81b7-cca71c262c1d" providerId="ADAL" clId="{070604EF-7FCA-4609-8B33-DA0603BB749B}" dt="2025-07-04T14:14:12.225" v="2821" actId="20577"/>
          <ac:spMkLst>
            <pc:docMk/>
            <pc:sldMk cId="4056561132" sldId="295"/>
            <ac:spMk id="3" creationId="{D2112175-B59A-D336-7D7F-1150FE5AAD41}"/>
          </ac:spMkLst>
        </pc:spChg>
      </pc:sldChg>
      <pc:sldChg chg="modSp mod">
        <pc:chgData name="Calum MacGillivray (PG Research)" userId="eb3ac9a5-f272-462c-81b7-cca71c262c1d" providerId="ADAL" clId="{070604EF-7FCA-4609-8B33-DA0603BB749B}" dt="2025-07-04T14:06:47.546" v="2657" actId="14100"/>
        <pc:sldMkLst>
          <pc:docMk/>
          <pc:sldMk cId="3643992828" sldId="354"/>
        </pc:sldMkLst>
        <pc:spChg chg="mod">
          <ac:chgData name="Calum MacGillivray (PG Research)" userId="eb3ac9a5-f272-462c-81b7-cca71c262c1d" providerId="ADAL" clId="{070604EF-7FCA-4609-8B33-DA0603BB749B}" dt="2025-07-04T14:02:05.435" v="2001" actId="20577"/>
          <ac:spMkLst>
            <pc:docMk/>
            <pc:sldMk cId="3643992828" sldId="354"/>
            <ac:spMk id="2" creationId="{E0EFFC84-99AD-F66F-497A-60C7BC3C73CF}"/>
          </ac:spMkLst>
        </pc:spChg>
        <pc:spChg chg="mod">
          <ac:chgData name="Calum MacGillivray (PG Research)" userId="eb3ac9a5-f272-462c-81b7-cca71c262c1d" providerId="ADAL" clId="{070604EF-7FCA-4609-8B33-DA0603BB749B}" dt="2025-07-04T14:06:47.546" v="2657" actId="14100"/>
          <ac:spMkLst>
            <pc:docMk/>
            <pc:sldMk cId="3643992828" sldId="354"/>
            <ac:spMk id="3" creationId="{3B034933-273D-2243-B0B9-14C82ED20F9A}"/>
          </ac:spMkLst>
        </pc:spChg>
      </pc:sldChg>
      <pc:sldChg chg="modSp mod ord">
        <pc:chgData name="Calum MacGillivray (PG Research)" userId="eb3ac9a5-f272-462c-81b7-cca71c262c1d" providerId="ADAL" clId="{070604EF-7FCA-4609-8B33-DA0603BB749B}" dt="2025-07-04T13:48:54.486" v="897" actId="20577"/>
        <pc:sldMkLst>
          <pc:docMk/>
          <pc:sldMk cId="2950154558" sldId="356"/>
        </pc:sldMkLst>
        <pc:spChg chg="mod">
          <ac:chgData name="Calum MacGillivray (PG Research)" userId="eb3ac9a5-f272-462c-81b7-cca71c262c1d" providerId="ADAL" clId="{070604EF-7FCA-4609-8B33-DA0603BB749B}" dt="2025-07-04T13:48:54.486" v="897" actId="20577"/>
          <ac:spMkLst>
            <pc:docMk/>
            <pc:sldMk cId="2950154558" sldId="356"/>
            <ac:spMk id="3" creationId="{C95A120C-540B-282E-2D85-3D473C0BE1FE}"/>
          </ac:spMkLst>
        </pc:spChg>
      </pc:sldChg>
      <pc:sldChg chg="modSp mod">
        <pc:chgData name="Calum MacGillivray (PG Research)" userId="eb3ac9a5-f272-462c-81b7-cca71c262c1d" providerId="ADAL" clId="{070604EF-7FCA-4609-8B33-DA0603BB749B}" dt="2025-07-04T14:09:56.755" v="2682" actId="20577"/>
        <pc:sldMkLst>
          <pc:docMk/>
          <pc:sldMk cId="507900241" sldId="357"/>
        </pc:sldMkLst>
        <pc:spChg chg="mod">
          <ac:chgData name="Calum MacGillivray (PG Research)" userId="eb3ac9a5-f272-462c-81b7-cca71c262c1d" providerId="ADAL" clId="{070604EF-7FCA-4609-8B33-DA0603BB749B}" dt="2025-07-04T14:09:56.755" v="2682" actId="20577"/>
          <ac:spMkLst>
            <pc:docMk/>
            <pc:sldMk cId="507900241" sldId="357"/>
            <ac:spMk id="2" creationId="{2C992B9D-3601-0FD3-41D0-FA568B66B578}"/>
          </ac:spMkLst>
        </pc:spChg>
      </pc:sldChg>
      <pc:sldChg chg="modSp mod modClrScheme chgLayout">
        <pc:chgData name="Calum MacGillivray (PG Research)" userId="eb3ac9a5-f272-462c-81b7-cca71c262c1d" providerId="ADAL" clId="{070604EF-7FCA-4609-8B33-DA0603BB749B}" dt="2025-07-04T14:00:49.171" v="1983" actId="20577"/>
        <pc:sldMkLst>
          <pc:docMk/>
          <pc:sldMk cId="2002495810" sldId="379"/>
        </pc:sldMkLst>
        <pc:spChg chg="mod">
          <ac:chgData name="Calum MacGillivray (PG Research)" userId="eb3ac9a5-f272-462c-81b7-cca71c262c1d" providerId="ADAL" clId="{070604EF-7FCA-4609-8B33-DA0603BB749B}" dt="2025-07-04T14:00:10.386" v="1962" actId="26606"/>
          <ac:spMkLst>
            <pc:docMk/>
            <pc:sldMk cId="2002495810" sldId="379"/>
            <ac:spMk id="2" creationId="{E70FF826-E2C9-BCBD-2992-3576E0991E9A}"/>
          </ac:spMkLst>
        </pc:spChg>
        <pc:spChg chg="mod">
          <ac:chgData name="Calum MacGillivray (PG Research)" userId="eb3ac9a5-f272-462c-81b7-cca71c262c1d" providerId="ADAL" clId="{070604EF-7FCA-4609-8B33-DA0603BB749B}" dt="2025-07-04T14:00:49.171" v="1983" actId="20577"/>
          <ac:spMkLst>
            <pc:docMk/>
            <pc:sldMk cId="2002495810" sldId="379"/>
            <ac:spMk id="3" creationId="{A512787F-1A3A-91D3-332B-99BAAE1D3850}"/>
          </ac:spMkLst>
        </pc:spChg>
        <pc:spChg chg="mod">
          <ac:chgData name="Calum MacGillivray (PG Research)" userId="eb3ac9a5-f272-462c-81b7-cca71c262c1d" providerId="ADAL" clId="{070604EF-7FCA-4609-8B33-DA0603BB749B}" dt="2025-07-04T14:00:23.892" v="1969" actId="1076"/>
          <ac:spMkLst>
            <pc:docMk/>
            <pc:sldMk cId="2002495810" sldId="379"/>
            <ac:spMk id="6" creationId="{B5A0D29F-21D5-0BA8-7DD6-6E89EF1D225C}"/>
          </ac:spMkLst>
        </pc:spChg>
        <pc:picChg chg="mod">
          <ac:chgData name="Calum MacGillivray (PG Research)" userId="eb3ac9a5-f272-462c-81b7-cca71c262c1d" providerId="ADAL" clId="{070604EF-7FCA-4609-8B33-DA0603BB749B}" dt="2025-07-04T14:00:10.386" v="1962" actId="26606"/>
          <ac:picMkLst>
            <pc:docMk/>
            <pc:sldMk cId="2002495810" sldId="379"/>
            <ac:picMk id="8" creationId="{21ACAF54-8897-C2DA-29FC-9A14CD8CB9FC}"/>
          </ac:picMkLst>
        </pc:picChg>
      </pc:sldChg>
      <pc:sldChg chg="delSp modSp mod">
        <pc:chgData name="Calum MacGillivray (PG Research)" userId="eb3ac9a5-f272-462c-81b7-cca71c262c1d" providerId="ADAL" clId="{070604EF-7FCA-4609-8B33-DA0603BB749B}" dt="2025-07-04T14:01:32.635" v="1986" actId="478"/>
        <pc:sldMkLst>
          <pc:docMk/>
          <pc:sldMk cId="376738836" sldId="380"/>
        </pc:sldMkLst>
        <pc:spChg chg="mod">
          <ac:chgData name="Calum MacGillivray (PG Research)" userId="eb3ac9a5-f272-462c-81b7-cca71c262c1d" providerId="ADAL" clId="{070604EF-7FCA-4609-8B33-DA0603BB749B}" dt="2025-07-04T14:01:25.691" v="1985" actId="27636"/>
          <ac:spMkLst>
            <pc:docMk/>
            <pc:sldMk cId="376738836" sldId="380"/>
            <ac:spMk id="3" creationId="{8D520D18-3690-9B82-9BC8-CE58D7CCC43E}"/>
          </ac:spMkLst>
        </pc:spChg>
        <pc:picChg chg="mod">
          <ac:chgData name="Calum MacGillivray (PG Research)" userId="eb3ac9a5-f272-462c-81b7-cca71c262c1d" providerId="ADAL" clId="{070604EF-7FCA-4609-8B33-DA0603BB749B}" dt="2025-07-04T13:55:32.237" v="1462" actId="962"/>
          <ac:picMkLst>
            <pc:docMk/>
            <pc:sldMk cId="376738836" sldId="380"/>
            <ac:picMk id="6" creationId="{E561D81D-F9B1-3E73-5DCC-6BB3166B7672}"/>
          </ac:picMkLst>
        </pc:picChg>
      </pc:sldChg>
      <pc:sldChg chg="modSp mod">
        <pc:chgData name="Calum MacGillivray (PG Research)" userId="eb3ac9a5-f272-462c-81b7-cca71c262c1d" providerId="ADAL" clId="{070604EF-7FCA-4609-8B33-DA0603BB749B}" dt="2025-07-04T13:55:53.981" v="1544" actId="962"/>
        <pc:sldMkLst>
          <pc:docMk/>
          <pc:sldMk cId="1816097720" sldId="384"/>
        </pc:sldMkLst>
        <pc:picChg chg="mod">
          <ac:chgData name="Calum MacGillivray (PG Research)" userId="eb3ac9a5-f272-462c-81b7-cca71c262c1d" providerId="ADAL" clId="{070604EF-7FCA-4609-8B33-DA0603BB749B}" dt="2025-07-04T13:55:53.981" v="1544" actId="962"/>
          <ac:picMkLst>
            <pc:docMk/>
            <pc:sldMk cId="1816097720" sldId="384"/>
            <ac:picMk id="7" creationId="{51C74559-2A7A-F033-1B31-A054A61CC3D2}"/>
          </ac:picMkLst>
        </pc:picChg>
      </pc:sldChg>
      <pc:sldChg chg="addSp delSp modSp mod">
        <pc:chgData name="Calum MacGillivray (PG Research)" userId="eb3ac9a5-f272-462c-81b7-cca71c262c1d" providerId="ADAL" clId="{070604EF-7FCA-4609-8B33-DA0603BB749B}" dt="2025-07-04T15:52:18.331" v="3300" actId="1076"/>
        <pc:sldMkLst>
          <pc:docMk/>
          <pc:sldMk cId="1040639771" sldId="391"/>
        </pc:sldMkLst>
        <pc:spChg chg="mod">
          <ac:chgData name="Calum MacGillivray (PG Research)" userId="eb3ac9a5-f272-462c-81b7-cca71c262c1d" providerId="ADAL" clId="{070604EF-7FCA-4609-8B33-DA0603BB749B}" dt="2025-07-04T15:46:55.489" v="3153" actId="20577"/>
          <ac:spMkLst>
            <pc:docMk/>
            <pc:sldMk cId="1040639771" sldId="391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070604EF-7FCA-4609-8B33-DA0603BB749B}" dt="2025-07-04T15:46:34.332" v="3136" actId="478"/>
          <ac:spMkLst>
            <pc:docMk/>
            <pc:sldMk cId="1040639771" sldId="391"/>
            <ac:spMk id="8" creationId="{2E9FDFF4-A3CB-AECF-4382-68D7D1C70451}"/>
          </ac:spMkLst>
        </pc:spChg>
      </pc:sldChg>
      <pc:sldChg chg="addSp modSp new mod ord">
        <pc:chgData name="Calum MacGillivray (PG Research)" userId="eb3ac9a5-f272-462c-81b7-cca71c262c1d" providerId="ADAL" clId="{070604EF-7FCA-4609-8B33-DA0603BB749B}" dt="2025-07-04T13:54:57.020" v="1438" actId="962"/>
        <pc:sldMkLst>
          <pc:docMk/>
          <pc:sldMk cId="1378063066" sldId="393"/>
        </pc:sldMkLst>
        <pc:spChg chg="mod">
          <ac:chgData name="Calum MacGillivray (PG Research)" userId="eb3ac9a5-f272-462c-81b7-cca71c262c1d" providerId="ADAL" clId="{070604EF-7FCA-4609-8B33-DA0603BB749B}" dt="2025-07-04T13:44:55.518" v="273" actId="20577"/>
          <ac:spMkLst>
            <pc:docMk/>
            <pc:sldMk cId="1378063066" sldId="393"/>
            <ac:spMk id="2" creationId="{C8F08AB0-C4F7-DEE9-1AAE-2B94B15C4558}"/>
          </ac:spMkLst>
        </pc:spChg>
        <pc:spChg chg="mod">
          <ac:chgData name="Calum MacGillivray (PG Research)" userId="eb3ac9a5-f272-462c-81b7-cca71c262c1d" providerId="ADAL" clId="{070604EF-7FCA-4609-8B33-DA0603BB749B}" dt="2025-07-04T13:52:06.171" v="1326" actId="20577"/>
          <ac:spMkLst>
            <pc:docMk/>
            <pc:sldMk cId="1378063066" sldId="393"/>
            <ac:spMk id="3" creationId="{35C16A5E-23AD-0C79-BF9B-77B4F5352B7C}"/>
          </ac:spMkLst>
        </pc:spChg>
        <pc:spChg chg="add mod">
          <ac:chgData name="Calum MacGillivray (PG Research)" userId="eb3ac9a5-f272-462c-81b7-cca71c262c1d" providerId="ADAL" clId="{070604EF-7FCA-4609-8B33-DA0603BB749B}" dt="2025-07-04T13:51:37.354" v="1310"/>
          <ac:spMkLst>
            <pc:docMk/>
            <pc:sldMk cId="1378063066" sldId="393"/>
            <ac:spMk id="5" creationId="{8547AACF-0DBE-9E19-D6AF-66C210C99C90}"/>
          </ac:spMkLst>
        </pc:spChg>
        <pc:spChg chg="mod">
          <ac:chgData name="Calum MacGillivray (PG Research)" userId="eb3ac9a5-f272-462c-81b7-cca71c262c1d" providerId="ADAL" clId="{070604EF-7FCA-4609-8B33-DA0603BB749B}" dt="2025-07-04T13:51:42.858" v="1311"/>
          <ac:spMkLst>
            <pc:docMk/>
            <pc:sldMk cId="1378063066" sldId="393"/>
            <ac:spMk id="8" creationId="{6B3C0FD3-E464-CD03-15B6-A064A72F1F09}"/>
          </ac:spMkLst>
        </pc:spChg>
        <pc:grpChg chg="add mod">
          <ac:chgData name="Calum MacGillivray (PG Research)" userId="eb3ac9a5-f272-462c-81b7-cca71c262c1d" providerId="ADAL" clId="{070604EF-7FCA-4609-8B33-DA0603BB749B}" dt="2025-07-04T13:54:48.350" v="1436" actId="962"/>
          <ac:grpSpMkLst>
            <pc:docMk/>
            <pc:sldMk cId="1378063066" sldId="393"/>
            <ac:grpSpMk id="6" creationId="{C40CE1F9-7C71-F099-89FD-343FAC330391}"/>
          </ac:grpSpMkLst>
        </pc:grpChg>
        <pc:picChg chg="mod">
          <ac:chgData name="Calum MacGillivray (PG Research)" userId="eb3ac9a5-f272-462c-81b7-cca71c262c1d" providerId="ADAL" clId="{070604EF-7FCA-4609-8B33-DA0603BB749B}" dt="2025-07-04T13:54:57.020" v="1438" actId="962"/>
          <ac:picMkLst>
            <pc:docMk/>
            <pc:sldMk cId="1378063066" sldId="393"/>
            <ac:picMk id="7" creationId="{4196A1CE-5662-1C12-098C-30AA94F6F02B}"/>
          </ac:picMkLst>
        </pc:picChg>
      </pc:sldChg>
      <pc:sldChg chg="addSp delSp modSp new mod modClrScheme chgLayout">
        <pc:chgData name="Calum MacGillivray (PG Research)" userId="eb3ac9a5-f272-462c-81b7-cca71c262c1d" providerId="ADAL" clId="{070604EF-7FCA-4609-8B33-DA0603BB749B}" dt="2025-07-04T13:59:54.355" v="1961" actId="1076"/>
        <pc:sldMkLst>
          <pc:docMk/>
          <pc:sldMk cId="723137452" sldId="394"/>
        </pc:sldMkLst>
        <pc:spChg chg="mod ord">
          <ac:chgData name="Calum MacGillivray (PG Research)" userId="eb3ac9a5-f272-462c-81b7-cca71c262c1d" providerId="ADAL" clId="{070604EF-7FCA-4609-8B33-DA0603BB749B}" dt="2025-07-04T13:59:27.010" v="1953" actId="26606"/>
          <ac:spMkLst>
            <pc:docMk/>
            <pc:sldMk cId="723137452" sldId="394"/>
            <ac:spMk id="2" creationId="{5EB5D7A3-2648-CD5B-C86C-088D79EFA949}"/>
          </ac:spMkLst>
        </pc:spChg>
        <pc:spChg chg="add mod ord">
          <ac:chgData name="Calum MacGillivray (PG Research)" userId="eb3ac9a5-f272-462c-81b7-cca71c262c1d" providerId="ADAL" clId="{070604EF-7FCA-4609-8B33-DA0603BB749B}" dt="2025-07-04T13:59:54.355" v="1961" actId="1076"/>
          <ac:spMkLst>
            <pc:docMk/>
            <pc:sldMk cId="723137452" sldId="394"/>
            <ac:spMk id="6" creationId="{D5B74535-A77D-0FF0-D97F-C8E0C03888DC}"/>
          </ac:spMkLst>
        </pc:spChg>
        <pc:spChg chg="add mod">
          <ac:chgData name="Calum MacGillivray (PG Research)" userId="eb3ac9a5-f272-462c-81b7-cca71c262c1d" providerId="ADAL" clId="{070604EF-7FCA-4609-8B33-DA0603BB749B}" dt="2025-07-04T13:59:37.288" v="1956" actId="15"/>
          <ac:spMkLst>
            <pc:docMk/>
            <pc:sldMk cId="723137452" sldId="394"/>
            <ac:spMk id="14" creationId="{AE6B5E9D-1013-59A4-AA90-23304EBC086E}"/>
          </ac:spMkLst>
        </pc:spChg>
        <pc:picChg chg="add mod ord">
          <ac:chgData name="Calum MacGillivray (PG Research)" userId="eb3ac9a5-f272-462c-81b7-cca71c262c1d" providerId="ADAL" clId="{070604EF-7FCA-4609-8B33-DA0603BB749B}" dt="2025-07-04T13:59:27.010" v="1953" actId="26606"/>
          <ac:picMkLst>
            <pc:docMk/>
            <pc:sldMk cId="723137452" sldId="394"/>
            <ac:picMk id="11" creationId="{FA6BE9CF-1BDF-D708-9305-667CAEDE8A3B}"/>
          </ac:picMkLst>
        </pc:picChg>
      </pc:sldChg>
      <pc:sldChg chg="add ord">
        <pc:chgData name="Calum MacGillivray (PG Research)" userId="eb3ac9a5-f272-462c-81b7-cca71c262c1d" providerId="ADAL" clId="{070604EF-7FCA-4609-8B33-DA0603BB749B}" dt="2025-07-04T14:09:22.254" v="2662"/>
        <pc:sldMkLst>
          <pc:docMk/>
          <pc:sldMk cId="2626599103" sldId="395"/>
        </pc:sldMkLst>
      </pc:sldChg>
      <pc:sldChg chg="modSp new mod">
        <pc:chgData name="Calum MacGillivray (PG Research)" userId="eb3ac9a5-f272-462c-81b7-cca71c262c1d" providerId="ADAL" clId="{070604EF-7FCA-4609-8B33-DA0603BB749B}" dt="2025-07-04T14:10:05.299" v="2692" actId="20577"/>
        <pc:sldMkLst>
          <pc:docMk/>
          <pc:sldMk cId="2350884302" sldId="396"/>
        </pc:sldMkLst>
        <pc:spChg chg="mod">
          <ac:chgData name="Calum MacGillivray (PG Research)" userId="eb3ac9a5-f272-462c-81b7-cca71c262c1d" providerId="ADAL" clId="{070604EF-7FCA-4609-8B33-DA0603BB749B}" dt="2025-07-04T14:10:05.299" v="2692" actId="20577"/>
          <ac:spMkLst>
            <pc:docMk/>
            <pc:sldMk cId="2350884302" sldId="396"/>
            <ac:spMk id="2" creationId="{6BA97B1A-B6C5-D760-7087-F8CA88B5ABDE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4:10:12.982" v="2702" actId="20577"/>
        <pc:sldMkLst>
          <pc:docMk/>
          <pc:sldMk cId="4032324068" sldId="397"/>
        </pc:sldMkLst>
        <pc:spChg chg="mod">
          <ac:chgData name="Calum MacGillivray (PG Research)" userId="eb3ac9a5-f272-462c-81b7-cca71c262c1d" providerId="ADAL" clId="{070604EF-7FCA-4609-8B33-DA0603BB749B}" dt="2025-07-04T14:10:12.982" v="2702" actId="20577"/>
          <ac:spMkLst>
            <pc:docMk/>
            <pc:sldMk cId="4032324068" sldId="397"/>
            <ac:spMk id="2" creationId="{9E9904D1-19D1-D578-7974-53DF5F15DDEB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4:10:25.071" v="2718" actId="20577"/>
        <pc:sldMkLst>
          <pc:docMk/>
          <pc:sldMk cId="1758918726" sldId="398"/>
        </pc:sldMkLst>
        <pc:spChg chg="mod">
          <ac:chgData name="Calum MacGillivray (PG Research)" userId="eb3ac9a5-f272-462c-81b7-cca71c262c1d" providerId="ADAL" clId="{070604EF-7FCA-4609-8B33-DA0603BB749B}" dt="2025-07-04T14:10:25.071" v="2718" actId="20577"/>
          <ac:spMkLst>
            <pc:docMk/>
            <pc:sldMk cId="1758918726" sldId="398"/>
            <ac:spMk id="2" creationId="{A2E04450-E20F-DF6F-CD55-6E2BF4A0166C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4:10:38.721" v="2737" actId="20577"/>
        <pc:sldMkLst>
          <pc:docMk/>
          <pc:sldMk cId="3131560640" sldId="399"/>
        </pc:sldMkLst>
        <pc:spChg chg="mod">
          <ac:chgData name="Calum MacGillivray (PG Research)" userId="eb3ac9a5-f272-462c-81b7-cca71c262c1d" providerId="ADAL" clId="{070604EF-7FCA-4609-8B33-DA0603BB749B}" dt="2025-07-04T14:10:38.721" v="2737" actId="20577"/>
          <ac:spMkLst>
            <pc:docMk/>
            <pc:sldMk cId="3131560640" sldId="399"/>
            <ac:spMk id="2" creationId="{512ACB2C-DE40-E0E4-D51F-EF610E45E321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4:10:48.763" v="2748" actId="20577"/>
        <pc:sldMkLst>
          <pc:docMk/>
          <pc:sldMk cId="4160597474" sldId="400"/>
        </pc:sldMkLst>
        <pc:spChg chg="mod">
          <ac:chgData name="Calum MacGillivray (PG Research)" userId="eb3ac9a5-f272-462c-81b7-cca71c262c1d" providerId="ADAL" clId="{070604EF-7FCA-4609-8B33-DA0603BB749B}" dt="2025-07-04T14:10:48.763" v="2748" actId="20577"/>
          <ac:spMkLst>
            <pc:docMk/>
            <pc:sldMk cId="4160597474" sldId="400"/>
            <ac:spMk id="2" creationId="{7327906A-E983-15FE-D7F6-C064460518BE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4:11:03.123" v="2779" actId="20577"/>
        <pc:sldMkLst>
          <pc:docMk/>
          <pc:sldMk cId="3572637934" sldId="401"/>
        </pc:sldMkLst>
        <pc:spChg chg="mod">
          <ac:chgData name="Calum MacGillivray (PG Research)" userId="eb3ac9a5-f272-462c-81b7-cca71c262c1d" providerId="ADAL" clId="{070604EF-7FCA-4609-8B33-DA0603BB749B}" dt="2025-07-04T14:11:03.123" v="2779" actId="20577"/>
          <ac:spMkLst>
            <pc:docMk/>
            <pc:sldMk cId="3572637934" sldId="401"/>
            <ac:spMk id="2" creationId="{F9C783CB-1331-AD11-FE14-D3785043CDD0}"/>
          </ac:spMkLst>
        </pc:spChg>
      </pc:sldChg>
      <pc:sldChg chg="modSp new mod ord">
        <pc:chgData name="Calum MacGillivray (PG Research)" userId="eb3ac9a5-f272-462c-81b7-cca71c262c1d" providerId="ADAL" clId="{070604EF-7FCA-4609-8B33-DA0603BB749B}" dt="2025-07-04T14:11:22.954" v="2807" actId="20577"/>
        <pc:sldMkLst>
          <pc:docMk/>
          <pc:sldMk cId="2887623070" sldId="402"/>
        </pc:sldMkLst>
        <pc:spChg chg="mod">
          <ac:chgData name="Calum MacGillivray (PG Research)" userId="eb3ac9a5-f272-462c-81b7-cca71c262c1d" providerId="ADAL" clId="{070604EF-7FCA-4609-8B33-DA0603BB749B}" dt="2025-07-04T14:11:22.954" v="2807" actId="20577"/>
          <ac:spMkLst>
            <pc:docMk/>
            <pc:sldMk cId="2887623070" sldId="402"/>
            <ac:spMk id="2" creationId="{0FFB8641-43CD-0A01-42D3-CEA9EFB3D5C0}"/>
          </ac:spMkLst>
        </pc:spChg>
      </pc:sldChg>
      <pc:sldChg chg="new del">
        <pc:chgData name="Calum MacGillivray (PG Research)" userId="eb3ac9a5-f272-462c-81b7-cca71c262c1d" providerId="ADAL" clId="{070604EF-7FCA-4609-8B33-DA0603BB749B}" dt="2025-07-04T14:11:11.115" v="2781" actId="680"/>
        <pc:sldMkLst>
          <pc:docMk/>
          <pc:sldMk cId="3122962879" sldId="402"/>
        </pc:sldMkLst>
      </pc:sldChg>
      <pc:sldChg chg="new del">
        <pc:chgData name="Calum MacGillivray (PG Research)" userId="eb3ac9a5-f272-462c-81b7-cca71c262c1d" providerId="ADAL" clId="{070604EF-7FCA-4609-8B33-DA0603BB749B}" dt="2025-07-04T14:15:11.344" v="2825" actId="680"/>
        <pc:sldMkLst>
          <pc:docMk/>
          <pc:sldMk cId="1099752123" sldId="403"/>
        </pc:sldMkLst>
      </pc:sldChg>
      <pc:sldChg chg="new del">
        <pc:chgData name="Calum MacGillivray (PG Research)" userId="eb3ac9a5-f272-462c-81b7-cca71c262c1d" providerId="ADAL" clId="{070604EF-7FCA-4609-8B33-DA0603BB749B}" dt="2025-07-04T14:14:56.625" v="2823" actId="680"/>
        <pc:sldMkLst>
          <pc:docMk/>
          <pc:sldMk cId="2877871767" sldId="403"/>
        </pc:sldMkLst>
      </pc:sldChg>
      <pc:sldChg chg="addSp delSp modSp new mod modClrScheme chgLayout">
        <pc:chgData name="Calum MacGillivray (PG Research)" userId="eb3ac9a5-f272-462c-81b7-cca71c262c1d" providerId="ADAL" clId="{070604EF-7FCA-4609-8B33-DA0603BB749B}" dt="2025-07-04T14:16:59.353" v="2959" actId="20577"/>
        <pc:sldMkLst>
          <pc:docMk/>
          <pc:sldMk cId="3720939017" sldId="403"/>
        </pc:sldMkLst>
        <pc:spChg chg="add del mod ord">
          <ac:chgData name="Calum MacGillivray (PG Research)" userId="eb3ac9a5-f272-462c-81b7-cca71c262c1d" providerId="ADAL" clId="{070604EF-7FCA-4609-8B33-DA0603BB749B}" dt="2025-07-04T14:16:59.353" v="2959" actId="20577"/>
          <ac:spMkLst>
            <pc:docMk/>
            <pc:sldMk cId="3720939017" sldId="403"/>
            <ac:spMk id="5" creationId="{4C258BDC-4F16-3053-028C-D805ADAFF3C0}"/>
          </ac:spMkLst>
        </pc:spChg>
      </pc:sldChg>
      <pc:sldChg chg="new del">
        <pc:chgData name="Calum MacGillivray (PG Research)" userId="eb3ac9a5-f272-462c-81b7-cca71c262c1d" providerId="ADAL" clId="{070604EF-7FCA-4609-8B33-DA0603BB749B}" dt="2025-07-04T15:41:07.219" v="2986" actId="680"/>
        <pc:sldMkLst>
          <pc:docMk/>
          <pc:sldMk cId="1173721692" sldId="404"/>
        </pc:sldMkLst>
      </pc:sldChg>
      <pc:sldChg chg="addSp delSp modSp new mod">
        <pc:chgData name="Calum MacGillivray (PG Research)" userId="eb3ac9a5-f272-462c-81b7-cca71c262c1d" providerId="ADAL" clId="{070604EF-7FCA-4609-8B33-DA0603BB749B}" dt="2025-07-04T15:41:21.832" v="3011" actId="20577"/>
        <pc:sldMkLst>
          <pc:docMk/>
          <pc:sldMk cId="3453795919" sldId="404"/>
        </pc:sldMkLst>
        <pc:spChg chg="add del mod">
          <ac:chgData name="Calum MacGillivray (PG Research)" userId="eb3ac9a5-f272-462c-81b7-cca71c262c1d" providerId="ADAL" clId="{070604EF-7FCA-4609-8B33-DA0603BB749B}" dt="2025-07-04T15:41:21.832" v="3011" actId="20577"/>
          <ac:spMkLst>
            <pc:docMk/>
            <pc:sldMk cId="3453795919" sldId="404"/>
            <ac:spMk id="2" creationId="{A42797C9-47B6-A732-29DD-D3040B71DBF5}"/>
          </ac:spMkLst>
        </pc:spChg>
        <pc:spChg chg="add mod">
          <ac:chgData name="Calum MacGillivray (PG Research)" userId="eb3ac9a5-f272-462c-81b7-cca71c262c1d" providerId="ADAL" clId="{070604EF-7FCA-4609-8B33-DA0603BB749B}" dt="2025-07-04T15:41:16.831" v="2992"/>
          <ac:spMkLst>
            <pc:docMk/>
            <pc:sldMk cId="3453795919" sldId="404"/>
            <ac:spMk id="6" creationId="{AFF4B0EB-48D9-1A3F-688A-CB20CD52A53E}"/>
          </ac:spMkLst>
        </pc:spChg>
      </pc:sldChg>
      <pc:sldChg chg="modSp new mod">
        <pc:chgData name="Calum MacGillivray (PG Research)" userId="eb3ac9a5-f272-462c-81b7-cca71c262c1d" providerId="ADAL" clId="{070604EF-7FCA-4609-8B33-DA0603BB749B}" dt="2025-07-04T15:41:32.968" v="3030" actId="20577"/>
        <pc:sldMkLst>
          <pc:docMk/>
          <pc:sldMk cId="2259170761" sldId="405"/>
        </pc:sldMkLst>
        <pc:spChg chg="mod">
          <ac:chgData name="Calum MacGillivray (PG Research)" userId="eb3ac9a5-f272-462c-81b7-cca71c262c1d" providerId="ADAL" clId="{070604EF-7FCA-4609-8B33-DA0603BB749B}" dt="2025-07-04T15:41:32.968" v="3030" actId="20577"/>
          <ac:spMkLst>
            <pc:docMk/>
            <pc:sldMk cId="2259170761" sldId="405"/>
            <ac:spMk id="2" creationId="{6A4A95DE-B897-3F91-05CB-921500730CE3}"/>
          </ac:spMkLst>
        </pc:spChg>
      </pc:sldChg>
      <pc:sldChg chg="new del">
        <pc:chgData name="Calum MacGillivray (PG Research)" userId="eb3ac9a5-f272-462c-81b7-cca71c262c1d" providerId="ADAL" clId="{070604EF-7FCA-4609-8B33-DA0603BB749B}" dt="2025-07-04T15:41:04.861" v="2985" actId="680"/>
        <pc:sldMkLst>
          <pc:docMk/>
          <pc:sldMk cId="3885820728" sldId="405"/>
        </pc:sldMkLst>
      </pc:sldChg>
      <pc:sldChg chg="modSp new mod">
        <pc:chgData name="Calum MacGillivray (PG Research)" userId="eb3ac9a5-f272-462c-81b7-cca71c262c1d" providerId="ADAL" clId="{070604EF-7FCA-4609-8B33-DA0603BB749B}" dt="2025-07-04T15:41:42.004" v="3056" actId="20577"/>
        <pc:sldMkLst>
          <pc:docMk/>
          <pc:sldMk cId="3965353315" sldId="406"/>
        </pc:sldMkLst>
        <pc:spChg chg="mod">
          <ac:chgData name="Calum MacGillivray (PG Research)" userId="eb3ac9a5-f272-462c-81b7-cca71c262c1d" providerId="ADAL" clId="{070604EF-7FCA-4609-8B33-DA0603BB749B}" dt="2025-07-04T15:41:42.004" v="3056" actId="20577"/>
          <ac:spMkLst>
            <pc:docMk/>
            <pc:sldMk cId="3965353315" sldId="406"/>
            <ac:spMk id="2" creationId="{882D899A-F60E-4E06-2699-97D620350E04}"/>
          </ac:spMkLst>
        </pc:spChg>
      </pc:sldChg>
      <pc:sldChg chg="modSp new del mod">
        <pc:chgData name="Calum MacGillivray (PG Research)" userId="eb3ac9a5-f272-462c-81b7-cca71c262c1d" providerId="ADAL" clId="{070604EF-7FCA-4609-8B33-DA0603BB749B}" dt="2025-07-04T15:41:55.105" v="3071" actId="2696"/>
        <pc:sldMkLst>
          <pc:docMk/>
          <pc:sldMk cId="3421290209" sldId="407"/>
        </pc:sldMkLst>
      </pc:sldChg>
      <pc:sldChg chg="modSp new mod">
        <pc:chgData name="Calum MacGillivray (PG Research)" userId="eb3ac9a5-f272-462c-81b7-cca71c262c1d" providerId="ADAL" clId="{070604EF-7FCA-4609-8B33-DA0603BB749B}" dt="2025-07-04T15:42:05.616" v="3097" actId="20577"/>
        <pc:sldMkLst>
          <pc:docMk/>
          <pc:sldMk cId="3632994294" sldId="407"/>
        </pc:sldMkLst>
        <pc:spChg chg="mod">
          <ac:chgData name="Calum MacGillivray (PG Research)" userId="eb3ac9a5-f272-462c-81b7-cca71c262c1d" providerId="ADAL" clId="{070604EF-7FCA-4609-8B33-DA0603BB749B}" dt="2025-07-04T15:42:05.616" v="3097" actId="20577"/>
          <ac:spMkLst>
            <pc:docMk/>
            <pc:sldMk cId="3632994294" sldId="407"/>
            <ac:spMk id="2" creationId="{69C0B2EE-6BE4-4A05-C5D5-C1BBD475E0F8}"/>
          </ac:spMkLst>
        </pc:spChg>
      </pc:sldChg>
      <pc:sldChg chg="new del">
        <pc:chgData name="Calum MacGillivray (PG Research)" userId="eb3ac9a5-f272-462c-81b7-cca71c262c1d" providerId="ADAL" clId="{070604EF-7FCA-4609-8B33-DA0603BB749B}" dt="2025-07-04T15:42:20.325" v="3100" actId="47"/>
        <pc:sldMkLst>
          <pc:docMk/>
          <pc:sldMk cId="4139548711" sldId="408"/>
        </pc:sldMkLst>
      </pc:sldChg>
      <pc:sldChg chg="addSp delSp modSp add del mod">
        <pc:chgData name="Calum MacGillivray (PG Research)" userId="eb3ac9a5-f272-462c-81b7-cca71c262c1d" providerId="ADAL" clId="{070604EF-7FCA-4609-8B33-DA0603BB749B}" dt="2025-07-04T15:47:41.484" v="3157" actId="2696"/>
        <pc:sldMkLst>
          <pc:docMk/>
          <pc:sldMk cId="1325666648" sldId="409"/>
        </pc:sldMkLst>
      </pc:sldChg>
      <pc:sldChg chg="addSp delSp modSp add mod">
        <pc:chgData name="Calum MacGillivray (PG Research)" userId="eb3ac9a5-f272-462c-81b7-cca71c262c1d" providerId="ADAL" clId="{070604EF-7FCA-4609-8B33-DA0603BB749B}" dt="2025-07-04T15:53:06.867" v="3310" actId="1076"/>
        <pc:sldMkLst>
          <pc:docMk/>
          <pc:sldMk cId="682586152" sldId="410"/>
        </pc:sldMkLst>
        <pc:spChg chg="add mod">
          <ac:chgData name="Calum MacGillivray (PG Research)" userId="eb3ac9a5-f272-462c-81b7-cca71c262c1d" providerId="ADAL" clId="{070604EF-7FCA-4609-8B33-DA0603BB749B}" dt="2025-07-04T15:47:43.704" v="3158"/>
          <ac:spMkLst>
            <pc:docMk/>
            <pc:sldMk cId="682586152" sldId="410"/>
            <ac:spMk id="2" creationId="{C6C2F91E-0A3C-3892-A659-4830D94D6F09}"/>
          </ac:spMkLst>
        </pc:spChg>
        <pc:spChg chg="mod">
          <ac:chgData name="Calum MacGillivray (PG Research)" userId="eb3ac9a5-f272-462c-81b7-cca71c262c1d" providerId="ADAL" clId="{070604EF-7FCA-4609-8B33-DA0603BB749B}" dt="2025-07-04T15:47:53.145" v="3172" actId="20577"/>
          <ac:spMkLst>
            <pc:docMk/>
            <pc:sldMk cId="682586152" sldId="410"/>
            <ac:spMk id="4" creationId="{AA64E721-4F79-E080-8407-8D1CE0E5C9C3}"/>
          </ac:spMkLst>
        </pc:spChg>
        <pc:picChg chg="add mod ord">
          <ac:chgData name="Calum MacGillivray (PG Research)" userId="eb3ac9a5-f272-462c-81b7-cca71c262c1d" providerId="ADAL" clId="{070604EF-7FCA-4609-8B33-DA0603BB749B}" dt="2025-07-04T15:53:06.867" v="3310" actId="1076"/>
          <ac:picMkLst>
            <pc:docMk/>
            <pc:sldMk cId="682586152" sldId="410"/>
            <ac:picMk id="9" creationId="{94F2D4EC-4DF2-C30A-0A4A-E00433A92927}"/>
          </ac:picMkLst>
        </pc:picChg>
      </pc:sldChg>
      <pc:sldChg chg="addSp delSp modSp add del mod">
        <pc:chgData name="Calum MacGillivray (PG Research)" userId="eb3ac9a5-f272-462c-81b7-cca71c262c1d" providerId="ADAL" clId="{070604EF-7FCA-4609-8B33-DA0603BB749B}" dt="2025-07-04T15:46:46.752" v="3137" actId="2696"/>
        <pc:sldMkLst>
          <pc:docMk/>
          <pc:sldMk cId="2994633004" sldId="410"/>
        </pc:sldMkLst>
      </pc:sldChg>
      <pc:sldChg chg="add del">
        <pc:chgData name="Calum MacGillivray (PG Research)" userId="eb3ac9a5-f272-462c-81b7-cca71c262c1d" providerId="ADAL" clId="{070604EF-7FCA-4609-8B33-DA0603BB749B}" dt="2025-07-04T15:46:46.752" v="3137" actId="2696"/>
        <pc:sldMkLst>
          <pc:docMk/>
          <pc:sldMk cId="2360781847" sldId="411"/>
        </pc:sldMkLst>
      </pc:sldChg>
      <pc:sldChg chg="addSp delSp modSp add mod">
        <pc:chgData name="Calum MacGillivray (PG Research)" userId="eb3ac9a5-f272-462c-81b7-cca71c262c1d" providerId="ADAL" clId="{070604EF-7FCA-4609-8B33-DA0603BB749B}" dt="2025-07-04T15:53:37.834" v="3328" actId="1037"/>
        <pc:sldMkLst>
          <pc:docMk/>
          <pc:sldMk cId="2792231948" sldId="411"/>
        </pc:sldMkLst>
        <pc:spChg chg="add del mod">
          <ac:chgData name="Calum MacGillivray (PG Research)" userId="eb3ac9a5-f272-462c-81b7-cca71c262c1d" providerId="ADAL" clId="{070604EF-7FCA-4609-8B33-DA0603BB749B}" dt="2025-07-04T15:53:34.130" v="3321" actId="1037"/>
          <ac:spMkLst>
            <pc:docMk/>
            <pc:sldMk cId="2792231948" sldId="411"/>
            <ac:spMk id="2" creationId="{C6C2F91E-0A3C-3892-A659-4830D94D6F09}"/>
          </ac:spMkLst>
        </pc:spChg>
        <pc:spChg chg="mod">
          <ac:chgData name="Calum MacGillivray (PG Research)" userId="eb3ac9a5-f272-462c-81b7-cca71c262c1d" providerId="ADAL" clId="{070604EF-7FCA-4609-8B33-DA0603BB749B}" dt="2025-07-04T15:48:06.490" v="3182" actId="20577"/>
          <ac:spMkLst>
            <pc:docMk/>
            <pc:sldMk cId="2792231948" sldId="411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070604EF-7FCA-4609-8B33-DA0603BB749B}" dt="2025-07-04T15:53:37.834" v="3328" actId="1037"/>
          <ac:spMkLst>
            <pc:docMk/>
            <pc:sldMk cId="2792231948" sldId="411"/>
            <ac:spMk id="5" creationId="{ECD3F38E-DB90-FBFF-7928-60EC606F16B4}"/>
          </ac:spMkLst>
        </pc:spChg>
        <pc:picChg chg="add mod ord">
          <ac:chgData name="Calum MacGillivray (PG Research)" userId="eb3ac9a5-f272-462c-81b7-cca71c262c1d" providerId="ADAL" clId="{070604EF-7FCA-4609-8B33-DA0603BB749B}" dt="2025-07-04T15:53:21.944" v="3313" actId="167"/>
          <ac:picMkLst>
            <pc:docMk/>
            <pc:sldMk cId="2792231948" sldId="411"/>
            <ac:picMk id="9" creationId="{D14E32E7-33B7-8CEC-ED7C-6BADD1BE47C8}"/>
          </ac:picMkLst>
        </pc:picChg>
      </pc:sldChg>
      <pc:sldChg chg="add del">
        <pc:chgData name="Calum MacGillivray (PG Research)" userId="eb3ac9a5-f272-462c-81b7-cca71c262c1d" providerId="ADAL" clId="{070604EF-7FCA-4609-8B33-DA0603BB749B}" dt="2025-07-04T15:46:46.752" v="3137" actId="2696"/>
        <pc:sldMkLst>
          <pc:docMk/>
          <pc:sldMk cId="843790551" sldId="412"/>
        </pc:sldMkLst>
      </pc:sldChg>
      <pc:sldChg chg="addSp delSp modSp add mod">
        <pc:chgData name="Calum MacGillivray (PG Research)" userId="eb3ac9a5-f272-462c-81b7-cca71c262c1d" providerId="ADAL" clId="{070604EF-7FCA-4609-8B33-DA0603BB749B}" dt="2025-07-04T15:54:00.778" v="3345" actId="1037"/>
        <pc:sldMkLst>
          <pc:docMk/>
          <pc:sldMk cId="3592744373" sldId="412"/>
        </pc:sldMkLst>
        <pc:spChg chg="mod">
          <ac:chgData name="Calum MacGillivray (PG Research)" userId="eb3ac9a5-f272-462c-81b7-cca71c262c1d" providerId="ADAL" clId="{070604EF-7FCA-4609-8B33-DA0603BB749B}" dt="2025-07-04T15:54:00.778" v="3345" actId="1037"/>
          <ac:spMkLst>
            <pc:docMk/>
            <pc:sldMk cId="3592744373" sldId="412"/>
            <ac:spMk id="2" creationId="{C6C2F91E-0A3C-3892-A659-4830D94D6F09}"/>
          </ac:spMkLst>
        </pc:spChg>
        <pc:spChg chg="mod">
          <ac:chgData name="Calum MacGillivray (PG Research)" userId="eb3ac9a5-f272-462c-81b7-cca71c262c1d" providerId="ADAL" clId="{070604EF-7FCA-4609-8B33-DA0603BB749B}" dt="2025-07-04T15:48:58.136" v="3223" actId="20577"/>
          <ac:spMkLst>
            <pc:docMk/>
            <pc:sldMk cId="3592744373" sldId="412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070604EF-7FCA-4609-8B33-DA0603BB749B}" dt="2025-07-04T15:53:57.236" v="3341" actId="1038"/>
          <ac:spMkLst>
            <pc:docMk/>
            <pc:sldMk cId="3592744373" sldId="412"/>
            <ac:spMk id="5" creationId="{BFBC2D38-8608-A2BB-2C93-0AF04992767D}"/>
          </ac:spMkLst>
        </pc:spChg>
        <pc:picChg chg="add mod ord">
          <ac:chgData name="Calum MacGillivray (PG Research)" userId="eb3ac9a5-f272-462c-81b7-cca71c262c1d" providerId="ADAL" clId="{070604EF-7FCA-4609-8B33-DA0603BB749B}" dt="2025-07-04T15:53:51.353" v="3331" actId="167"/>
          <ac:picMkLst>
            <pc:docMk/>
            <pc:sldMk cId="3592744373" sldId="412"/>
            <ac:picMk id="9" creationId="{5946BAC1-BB51-72FE-75F1-04AEEB49BFC9}"/>
          </ac:picMkLst>
        </pc:picChg>
      </pc:sldChg>
      <pc:sldChg chg="add del">
        <pc:chgData name="Calum MacGillivray (PG Research)" userId="eb3ac9a5-f272-462c-81b7-cca71c262c1d" providerId="ADAL" clId="{070604EF-7FCA-4609-8B33-DA0603BB749B}" dt="2025-07-04T15:46:46.752" v="3137" actId="2696"/>
        <pc:sldMkLst>
          <pc:docMk/>
          <pc:sldMk cId="1538486289" sldId="413"/>
        </pc:sldMkLst>
      </pc:sldChg>
      <pc:sldChg chg="addSp delSp modSp add mod">
        <pc:chgData name="Calum MacGillivray (PG Research)" userId="eb3ac9a5-f272-462c-81b7-cca71c262c1d" providerId="ADAL" clId="{070604EF-7FCA-4609-8B33-DA0603BB749B}" dt="2025-07-04T16:00:53.766" v="3620" actId="14100"/>
        <pc:sldMkLst>
          <pc:docMk/>
          <pc:sldMk cId="3330927714" sldId="413"/>
        </pc:sldMkLst>
        <pc:spChg chg="mod">
          <ac:chgData name="Calum MacGillivray (PG Research)" userId="eb3ac9a5-f272-462c-81b7-cca71c262c1d" providerId="ADAL" clId="{070604EF-7FCA-4609-8B33-DA0603BB749B}" dt="2025-07-04T15:54:19.715" v="3368" actId="1037"/>
          <ac:spMkLst>
            <pc:docMk/>
            <pc:sldMk cId="3330927714" sldId="413"/>
            <ac:spMk id="2" creationId="{C6C2F91E-0A3C-3892-A659-4830D94D6F09}"/>
          </ac:spMkLst>
        </pc:spChg>
        <pc:spChg chg="mod">
          <ac:chgData name="Calum MacGillivray (PG Research)" userId="eb3ac9a5-f272-462c-81b7-cca71c262c1d" providerId="ADAL" clId="{070604EF-7FCA-4609-8B33-DA0603BB749B}" dt="2025-07-04T15:50:11.035" v="3282" actId="20577"/>
          <ac:spMkLst>
            <pc:docMk/>
            <pc:sldMk cId="3330927714" sldId="413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070604EF-7FCA-4609-8B33-DA0603BB749B}" dt="2025-07-04T16:00:48.269" v="3619" actId="1035"/>
          <ac:spMkLst>
            <pc:docMk/>
            <pc:sldMk cId="3330927714" sldId="413"/>
            <ac:spMk id="9" creationId="{5F31196F-BC9D-D945-8FAF-EE07A12A281A}"/>
          </ac:spMkLst>
        </pc:spChg>
        <pc:picChg chg="add mod ord">
          <ac:chgData name="Calum MacGillivray (PG Research)" userId="eb3ac9a5-f272-462c-81b7-cca71c262c1d" providerId="ADAL" clId="{070604EF-7FCA-4609-8B33-DA0603BB749B}" dt="2025-07-04T15:54:10.433" v="3349" actId="167"/>
          <ac:picMkLst>
            <pc:docMk/>
            <pc:sldMk cId="3330927714" sldId="413"/>
            <ac:picMk id="7" creationId="{C31461C4-1BAA-AAE1-E0CB-994F87ECAF2E}"/>
          </ac:picMkLst>
        </pc:picChg>
        <pc:cxnChg chg="add mod">
          <ac:chgData name="Calum MacGillivray (PG Research)" userId="eb3ac9a5-f272-462c-81b7-cca71c262c1d" providerId="ADAL" clId="{070604EF-7FCA-4609-8B33-DA0603BB749B}" dt="2025-07-04T16:00:53.766" v="3620" actId="14100"/>
          <ac:cxnSpMkLst>
            <pc:docMk/>
            <pc:sldMk cId="3330927714" sldId="413"/>
            <ac:cxnSpMk id="13" creationId="{F61AD7A1-DEDE-A302-82E7-89252A63C653}"/>
          </ac:cxnSpMkLst>
        </pc:cxnChg>
      </pc:sldChg>
      <pc:sldChg chg="addSp modSp add mod">
        <pc:chgData name="Calum MacGillivray (PG Research)" userId="eb3ac9a5-f272-462c-81b7-cca71c262c1d" providerId="ADAL" clId="{070604EF-7FCA-4609-8B33-DA0603BB749B}" dt="2025-07-04T15:57:55.717" v="3554" actId="14100"/>
        <pc:sldMkLst>
          <pc:docMk/>
          <pc:sldMk cId="735579380" sldId="414"/>
        </pc:sldMkLst>
        <pc:spChg chg="mod">
          <ac:chgData name="Calum MacGillivray (PG Research)" userId="eb3ac9a5-f272-462c-81b7-cca71c262c1d" providerId="ADAL" clId="{070604EF-7FCA-4609-8B33-DA0603BB749B}" dt="2025-07-04T15:54:57.924" v="3397" actId="14100"/>
          <ac:spMkLst>
            <pc:docMk/>
            <pc:sldMk cId="735579380" sldId="414"/>
            <ac:spMk id="2" creationId="{C6C2F91E-0A3C-3892-A659-4830D94D6F09}"/>
          </ac:spMkLst>
        </pc:spChg>
        <pc:spChg chg="add mod">
          <ac:chgData name="Calum MacGillivray (PG Research)" userId="eb3ac9a5-f272-462c-81b7-cca71c262c1d" providerId="ADAL" clId="{070604EF-7FCA-4609-8B33-DA0603BB749B}" dt="2025-07-04T15:57:55.717" v="3554" actId="14100"/>
          <ac:spMkLst>
            <pc:docMk/>
            <pc:sldMk cId="735579380" sldId="414"/>
            <ac:spMk id="3" creationId="{F0A9C8CA-4279-1A9F-80A1-2D8F504C20E1}"/>
          </ac:spMkLst>
        </pc:spChg>
        <pc:spChg chg="mod">
          <ac:chgData name="Calum MacGillivray (PG Research)" userId="eb3ac9a5-f272-462c-81b7-cca71c262c1d" providerId="ADAL" clId="{070604EF-7FCA-4609-8B33-DA0603BB749B}" dt="2025-07-04T15:54:40.508" v="3392" actId="20577"/>
          <ac:spMkLst>
            <pc:docMk/>
            <pc:sldMk cId="735579380" sldId="414"/>
            <ac:spMk id="4" creationId="{AA64E721-4F79-E080-8407-8D1CE0E5C9C3}"/>
          </ac:spMkLst>
        </pc:spChg>
        <pc:picChg chg="mod">
          <ac:chgData name="Calum MacGillivray (PG Research)" userId="eb3ac9a5-f272-462c-81b7-cca71c262c1d" providerId="ADAL" clId="{070604EF-7FCA-4609-8B33-DA0603BB749B}" dt="2025-07-04T15:54:43.383" v="3394" actId="1076"/>
          <ac:picMkLst>
            <pc:docMk/>
            <pc:sldMk cId="735579380" sldId="414"/>
            <ac:picMk id="7" creationId="{C31461C4-1BAA-AAE1-E0CB-994F87ECAF2E}"/>
          </ac:picMkLst>
        </pc:picChg>
      </pc:sldChg>
      <pc:sldChg chg="add del">
        <pc:chgData name="Calum MacGillivray (PG Research)" userId="eb3ac9a5-f272-462c-81b7-cca71c262c1d" providerId="ADAL" clId="{070604EF-7FCA-4609-8B33-DA0603BB749B}" dt="2025-07-04T15:54:23.988" v="3369" actId="2696"/>
        <pc:sldMkLst>
          <pc:docMk/>
          <pc:sldMk cId="3573983412" sldId="414"/>
        </pc:sldMkLst>
      </pc:sldChg>
      <pc:sldChg chg="addSp delSp modSp add mod">
        <pc:chgData name="Calum MacGillivray (PG Research)" userId="eb3ac9a5-f272-462c-81b7-cca71c262c1d" providerId="ADAL" clId="{070604EF-7FCA-4609-8B33-DA0603BB749B}" dt="2025-07-04T16:01:17.837" v="3628" actId="478"/>
        <pc:sldMkLst>
          <pc:docMk/>
          <pc:sldMk cId="872693920" sldId="415"/>
        </pc:sldMkLst>
        <pc:spChg chg="mod">
          <ac:chgData name="Calum MacGillivray (PG Research)" userId="eb3ac9a5-f272-462c-81b7-cca71c262c1d" providerId="ADAL" clId="{070604EF-7FCA-4609-8B33-DA0603BB749B}" dt="2025-07-04T15:55:13.132" v="3411" actId="14100"/>
          <ac:spMkLst>
            <pc:docMk/>
            <pc:sldMk cId="872693920" sldId="415"/>
            <ac:spMk id="2" creationId="{C6C2F91E-0A3C-3892-A659-4830D94D6F09}"/>
          </ac:spMkLst>
        </pc:spChg>
        <pc:spChg chg="add mod">
          <ac:chgData name="Calum MacGillivray (PG Research)" userId="eb3ac9a5-f272-462c-81b7-cca71c262c1d" providerId="ADAL" clId="{070604EF-7FCA-4609-8B33-DA0603BB749B}" dt="2025-07-04T16:01:07.262" v="3623" actId="1076"/>
          <ac:spMkLst>
            <pc:docMk/>
            <pc:sldMk cId="872693920" sldId="415"/>
            <ac:spMk id="3" creationId="{1F968A75-0B75-1A4A-E315-3B6F430ED3F2}"/>
          </ac:spMkLst>
        </pc:spChg>
        <pc:spChg chg="mod">
          <ac:chgData name="Calum MacGillivray (PG Research)" userId="eb3ac9a5-f272-462c-81b7-cca71c262c1d" providerId="ADAL" clId="{070604EF-7FCA-4609-8B33-DA0603BB749B}" dt="2025-07-04T15:55:05.436" v="3409" actId="20577"/>
          <ac:spMkLst>
            <pc:docMk/>
            <pc:sldMk cId="872693920" sldId="415"/>
            <ac:spMk id="4" creationId="{AA64E721-4F79-E080-8407-8D1CE0E5C9C3}"/>
          </ac:spMkLst>
        </pc:spChg>
      </pc:sldChg>
      <pc:sldChg chg="addSp modSp add mod">
        <pc:chgData name="Calum MacGillivray (PG Research)" userId="eb3ac9a5-f272-462c-81b7-cca71c262c1d" providerId="ADAL" clId="{070604EF-7FCA-4609-8B33-DA0603BB749B}" dt="2025-07-04T15:57:31.700" v="3549" actId="1036"/>
        <pc:sldMkLst>
          <pc:docMk/>
          <pc:sldMk cId="4213380127" sldId="416"/>
        </pc:sldMkLst>
        <pc:spChg chg="mod">
          <ac:chgData name="Calum MacGillivray (PG Research)" userId="eb3ac9a5-f272-462c-81b7-cca71c262c1d" providerId="ADAL" clId="{070604EF-7FCA-4609-8B33-DA0603BB749B}" dt="2025-07-04T15:55:31.956" v="3426" actId="1076"/>
          <ac:spMkLst>
            <pc:docMk/>
            <pc:sldMk cId="4213380127" sldId="416"/>
            <ac:spMk id="2" creationId="{C6C2F91E-0A3C-3892-A659-4830D94D6F09}"/>
          </ac:spMkLst>
        </pc:spChg>
        <pc:spChg chg="mod">
          <ac:chgData name="Calum MacGillivray (PG Research)" userId="eb3ac9a5-f272-462c-81b7-cca71c262c1d" providerId="ADAL" clId="{070604EF-7FCA-4609-8B33-DA0603BB749B}" dt="2025-07-04T15:55:35.462" v="3436" actId="20577"/>
          <ac:spMkLst>
            <pc:docMk/>
            <pc:sldMk cId="4213380127" sldId="416"/>
            <ac:spMk id="4" creationId="{AA64E721-4F79-E080-8407-8D1CE0E5C9C3}"/>
          </ac:spMkLst>
        </pc:spChg>
        <pc:spChg chg="add mod">
          <ac:chgData name="Calum MacGillivray (PG Research)" userId="eb3ac9a5-f272-462c-81b7-cca71c262c1d" providerId="ADAL" clId="{070604EF-7FCA-4609-8B33-DA0603BB749B}" dt="2025-07-04T15:57:31.700" v="3549" actId="1036"/>
          <ac:spMkLst>
            <pc:docMk/>
            <pc:sldMk cId="4213380127" sldId="416"/>
            <ac:spMk id="6" creationId="{CF88833B-8439-E968-A4E4-C049764EE3A5}"/>
          </ac:spMkLst>
        </pc:spChg>
      </pc:sldChg>
      <pc:sldChg chg="new del">
        <pc:chgData name="Calum MacGillivray (PG Research)" userId="eb3ac9a5-f272-462c-81b7-cca71c262c1d" providerId="ADAL" clId="{070604EF-7FCA-4609-8B33-DA0603BB749B}" dt="2025-07-04T15:59:48.368" v="3567" actId="2696"/>
        <pc:sldMkLst>
          <pc:docMk/>
          <pc:sldMk cId="2950879521" sldId="417"/>
        </pc:sldMkLst>
      </pc:sldChg>
      <pc:sldChg chg="modSp add mod">
        <pc:chgData name="Calum MacGillivray (PG Research)" userId="eb3ac9a5-f272-462c-81b7-cca71c262c1d" providerId="ADAL" clId="{070604EF-7FCA-4609-8B33-DA0603BB749B}" dt="2025-07-04T16:00:03.102" v="3601" actId="20577"/>
        <pc:sldMkLst>
          <pc:docMk/>
          <pc:sldMk cId="184758304" sldId="418"/>
        </pc:sldMkLst>
        <pc:spChg chg="mod">
          <ac:chgData name="Calum MacGillivray (PG Research)" userId="eb3ac9a5-f272-462c-81b7-cca71c262c1d" providerId="ADAL" clId="{070604EF-7FCA-4609-8B33-DA0603BB749B}" dt="2025-07-04T16:00:03.102" v="3601" actId="20577"/>
          <ac:spMkLst>
            <pc:docMk/>
            <pc:sldMk cId="184758304" sldId="418"/>
            <ac:spMk id="4" creationId="{AA64E721-4F79-E080-8407-8D1CE0E5C9C3}"/>
          </ac:spMkLst>
        </pc:spChg>
      </pc:sldChg>
      <pc:sldChg chg="addSp delSp modSp add del mod">
        <pc:chgData name="Calum MacGillivray (PG Research)" userId="eb3ac9a5-f272-462c-81b7-cca71c262c1d" providerId="ADAL" clId="{070604EF-7FCA-4609-8B33-DA0603BB749B}" dt="2025-07-04T15:56:14.207" v="3464" actId="47"/>
        <pc:sldMkLst>
          <pc:docMk/>
          <pc:sldMk cId="2200957559" sldId="41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92956-2AA2-4669-9F1F-4DC11E6CC475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3921D4-631D-4081-8968-DEB8055BF7A1}">
      <dgm:prSet/>
      <dgm:spPr/>
      <dgm:t>
        <a:bodyPr/>
        <a:lstStyle/>
        <a:p>
          <a:pPr>
            <a:defRPr b="1"/>
          </a:pPr>
          <a:r>
            <a:rPr lang="en-US"/>
            <a:t>10:00 – 10:45</a:t>
          </a:r>
        </a:p>
      </dgm:t>
    </dgm:pt>
    <dgm:pt modelId="{FCD87966-415E-4612-92C7-2319A06E4AED}" type="parTrans" cxnId="{D1BB2C6F-CDE9-4079-A0F1-4ADBEAD6ACFB}">
      <dgm:prSet/>
      <dgm:spPr/>
      <dgm:t>
        <a:bodyPr/>
        <a:lstStyle/>
        <a:p>
          <a:endParaRPr lang="en-US"/>
        </a:p>
      </dgm:t>
    </dgm:pt>
    <dgm:pt modelId="{A846A4EF-B892-47CD-A0E6-50A35A0CE3DF}" type="sibTrans" cxnId="{D1BB2C6F-CDE9-4079-A0F1-4ADBEAD6ACFB}">
      <dgm:prSet/>
      <dgm:spPr/>
      <dgm:t>
        <a:bodyPr/>
        <a:lstStyle/>
        <a:p>
          <a:endParaRPr lang="en-US"/>
        </a:p>
      </dgm:t>
    </dgm:pt>
    <dgm:pt modelId="{58A1E2C4-FE39-45C9-9734-93A8DDFF34FD}">
      <dgm:prSet custT="1"/>
      <dgm:spPr/>
      <dgm:t>
        <a:bodyPr/>
        <a:lstStyle/>
        <a:p>
          <a:r>
            <a:rPr lang="en-US" sz="1800" dirty="0"/>
            <a:t>Introductions and Background</a:t>
          </a:r>
        </a:p>
      </dgm:t>
    </dgm:pt>
    <dgm:pt modelId="{3407732E-812E-4E45-8E1B-24C05DDE6301}" type="parTrans" cxnId="{4D452FEB-89FA-48F8-9FDF-FD9998286AA4}">
      <dgm:prSet/>
      <dgm:spPr/>
      <dgm:t>
        <a:bodyPr/>
        <a:lstStyle/>
        <a:p>
          <a:endParaRPr lang="en-US"/>
        </a:p>
      </dgm:t>
    </dgm:pt>
    <dgm:pt modelId="{57CC52CB-09DA-4425-B31A-38D746270731}" type="sibTrans" cxnId="{4D452FEB-89FA-48F8-9FDF-FD9998286AA4}">
      <dgm:prSet/>
      <dgm:spPr/>
      <dgm:t>
        <a:bodyPr/>
        <a:lstStyle/>
        <a:p>
          <a:endParaRPr lang="en-US"/>
        </a:p>
      </dgm:t>
    </dgm:pt>
    <dgm:pt modelId="{3E3A9F17-2D9F-40DD-BF17-B24845E34905}">
      <dgm:prSet/>
      <dgm:spPr/>
      <dgm:t>
        <a:bodyPr/>
        <a:lstStyle/>
        <a:p>
          <a:pPr>
            <a:defRPr b="1"/>
          </a:pPr>
          <a:r>
            <a:rPr lang="en-US"/>
            <a:t>11:00 – 11:45</a:t>
          </a:r>
        </a:p>
      </dgm:t>
    </dgm:pt>
    <dgm:pt modelId="{78005AB5-7F03-43BD-B31C-349058408EA1}" type="parTrans" cxnId="{82D3D65C-7FE7-4492-8964-C84B6D9098F8}">
      <dgm:prSet/>
      <dgm:spPr/>
      <dgm:t>
        <a:bodyPr/>
        <a:lstStyle/>
        <a:p>
          <a:endParaRPr lang="en-US"/>
        </a:p>
      </dgm:t>
    </dgm:pt>
    <dgm:pt modelId="{DF047396-5541-4FC4-8647-3598A168B6E5}" type="sibTrans" cxnId="{82D3D65C-7FE7-4492-8964-C84B6D9098F8}">
      <dgm:prSet/>
      <dgm:spPr/>
      <dgm:t>
        <a:bodyPr/>
        <a:lstStyle/>
        <a:p>
          <a:endParaRPr lang="en-US"/>
        </a:p>
      </dgm:t>
    </dgm:pt>
    <dgm:pt modelId="{9CE8DA38-3301-4BFD-A098-9B54022928C5}">
      <dgm:prSet custT="1"/>
      <dgm:spPr/>
      <dgm:t>
        <a:bodyPr/>
        <a:lstStyle/>
        <a:p>
          <a:r>
            <a:rPr lang="en-US" sz="1800" dirty="0"/>
            <a:t>Methodology</a:t>
          </a:r>
        </a:p>
      </dgm:t>
    </dgm:pt>
    <dgm:pt modelId="{8189E5ED-A2D4-4DE2-9DB6-30AA7C273469}" type="parTrans" cxnId="{3CD8D68D-F248-4D81-AABF-40ED11F9362F}">
      <dgm:prSet/>
      <dgm:spPr/>
      <dgm:t>
        <a:bodyPr/>
        <a:lstStyle/>
        <a:p>
          <a:endParaRPr lang="en-US"/>
        </a:p>
      </dgm:t>
    </dgm:pt>
    <dgm:pt modelId="{1E8B8B8E-6C8D-4E46-8CF7-9FBF6A53D3FD}" type="sibTrans" cxnId="{3CD8D68D-F248-4D81-AABF-40ED11F9362F}">
      <dgm:prSet/>
      <dgm:spPr/>
      <dgm:t>
        <a:bodyPr/>
        <a:lstStyle/>
        <a:p>
          <a:endParaRPr lang="en-US"/>
        </a:p>
      </dgm:t>
    </dgm:pt>
    <dgm:pt modelId="{388DF321-34AE-4705-8130-B04BF3B64751}">
      <dgm:prSet/>
      <dgm:spPr/>
      <dgm:t>
        <a:bodyPr/>
        <a:lstStyle/>
        <a:p>
          <a:pPr>
            <a:defRPr b="1"/>
          </a:pPr>
          <a:r>
            <a:rPr lang="en-US"/>
            <a:t>12:00 – 13:00</a:t>
          </a:r>
        </a:p>
      </dgm:t>
    </dgm:pt>
    <dgm:pt modelId="{E6D07757-CF91-4044-8469-22F383E70913}" type="parTrans" cxnId="{957AB588-A822-4A9D-B391-0838C1FBB6DF}">
      <dgm:prSet/>
      <dgm:spPr/>
      <dgm:t>
        <a:bodyPr/>
        <a:lstStyle/>
        <a:p>
          <a:endParaRPr lang="en-US"/>
        </a:p>
      </dgm:t>
    </dgm:pt>
    <dgm:pt modelId="{C57037ED-EDBC-430A-97E8-9B331CAA3CDF}" type="sibTrans" cxnId="{957AB588-A822-4A9D-B391-0838C1FBB6DF}">
      <dgm:prSet/>
      <dgm:spPr/>
      <dgm:t>
        <a:bodyPr/>
        <a:lstStyle/>
        <a:p>
          <a:endParaRPr lang="en-US"/>
        </a:p>
      </dgm:t>
    </dgm:pt>
    <dgm:pt modelId="{67F1C7E0-E20B-4613-8215-434248E85B6D}">
      <dgm:prSet custT="1"/>
      <dgm:spPr/>
      <dgm:t>
        <a:bodyPr/>
        <a:lstStyle/>
        <a:p>
          <a:r>
            <a:rPr lang="en-US" sz="1800" dirty="0"/>
            <a:t>Designing a Search Strategy</a:t>
          </a:r>
        </a:p>
      </dgm:t>
    </dgm:pt>
    <dgm:pt modelId="{DCEDEFFE-337E-4250-B8E7-8693FD2B6817}" type="parTrans" cxnId="{E800BA8F-622B-4766-AA38-23C3AC07587F}">
      <dgm:prSet/>
      <dgm:spPr/>
      <dgm:t>
        <a:bodyPr/>
        <a:lstStyle/>
        <a:p>
          <a:endParaRPr lang="en-US"/>
        </a:p>
      </dgm:t>
    </dgm:pt>
    <dgm:pt modelId="{09B9C650-FEB3-4BA6-9BE2-5DF86C43197A}" type="sibTrans" cxnId="{E800BA8F-622B-4766-AA38-23C3AC07587F}">
      <dgm:prSet/>
      <dgm:spPr/>
      <dgm:t>
        <a:bodyPr/>
        <a:lstStyle/>
        <a:p>
          <a:endParaRPr lang="en-US"/>
        </a:p>
      </dgm:t>
    </dgm:pt>
    <dgm:pt modelId="{DB8B1812-4BDB-46BC-A012-61CD27BE6E9B}">
      <dgm:prSet/>
      <dgm:spPr/>
      <dgm:t>
        <a:bodyPr/>
        <a:lstStyle/>
        <a:p>
          <a:pPr>
            <a:defRPr b="1"/>
          </a:pPr>
          <a:r>
            <a:rPr lang="en-US"/>
            <a:t>13:00 – 14:00</a:t>
          </a:r>
        </a:p>
      </dgm:t>
    </dgm:pt>
    <dgm:pt modelId="{D140276C-F8CB-4766-84E1-C5802313419B}" type="parTrans" cxnId="{DD03AD94-43AE-4ACA-B3C9-CB10E8B450CB}">
      <dgm:prSet/>
      <dgm:spPr/>
      <dgm:t>
        <a:bodyPr/>
        <a:lstStyle/>
        <a:p>
          <a:endParaRPr lang="en-US"/>
        </a:p>
      </dgm:t>
    </dgm:pt>
    <dgm:pt modelId="{BBCC56A5-4F49-4C22-88AB-52E78943D001}" type="sibTrans" cxnId="{DD03AD94-43AE-4ACA-B3C9-CB10E8B450CB}">
      <dgm:prSet/>
      <dgm:spPr/>
      <dgm:t>
        <a:bodyPr/>
        <a:lstStyle/>
        <a:p>
          <a:endParaRPr lang="en-US"/>
        </a:p>
      </dgm:t>
    </dgm:pt>
    <dgm:pt modelId="{1B1AFC55-BC63-4388-A182-8E31396A3CC5}">
      <dgm:prSet custT="1"/>
      <dgm:spPr/>
      <dgm:t>
        <a:bodyPr/>
        <a:lstStyle/>
        <a:p>
          <a:r>
            <a:rPr lang="en-US" sz="1800" dirty="0"/>
            <a:t>Lunch</a:t>
          </a:r>
        </a:p>
      </dgm:t>
    </dgm:pt>
    <dgm:pt modelId="{8711B37E-8FF4-48BF-B1EB-7A9E167359C1}" type="parTrans" cxnId="{15E752EA-EDD1-4DAD-93FC-830B15EB7882}">
      <dgm:prSet/>
      <dgm:spPr/>
      <dgm:t>
        <a:bodyPr/>
        <a:lstStyle/>
        <a:p>
          <a:endParaRPr lang="en-US"/>
        </a:p>
      </dgm:t>
    </dgm:pt>
    <dgm:pt modelId="{075161CC-4E6F-4E76-8C8E-DF5AAE29406A}" type="sibTrans" cxnId="{15E752EA-EDD1-4DAD-93FC-830B15EB7882}">
      <dgm:prSet/>
      <dgm:spPr/>
      <dgm:t>
        <a:bodyPr/>
        <a:lstStyle/>
        <a:p>
          <a:endParaRPr lang="en-US"/>
        </a:p>
      </dgm:t>
    </dgm:pt>
    <dgm:pt modelId="{050D9F43-DDB0-4C3C-9835-C47542B1C115}">
      <dgm:prSet/>
      <dgm:spPr/>
      <dgm:t>
        <a:bodyPr/>
        <a:lstStyle/>
        <a:p>
          <a:pPr>
            <a:defRPr b="1"/>
          </a:pPr>
          <a:r>
            <a:rPr lang="en-US"/>
            <a:t>14:00 – 14:45</a:t>
          </a:r>
        </a:p>
      </dgm:t>
    </dgm:pt>
    <dgm:pt modelId="{3CC307B6-483E-470D-924C-90325B15BEC0}" type="parTrans" cxnId="{8191FC1F-80D6-485E-BD88-687B31E69D85}">
      <dgm:prSet/>
      <dgm:spPr/>
      <dgm:t>
        <a:bodyPr/>
        <a:lstStyle/>
        <a:p>
          <a:endParaRPr lang="en-US"/>
        </a:p>
      </dgm:t>
    </dgm:pt>
    <dgm:pt modelId="{2874F276-4D69-44BE-89FF-57D821E23567}" type="sibTrans" cxnId="{8191FC1F-80D6-485E-BD88-687B31E69D85}">
      <dgm:prSet/>
      <dgm:spPr/>
      <dgm:t>
        <a:bodyPr/>
        <a:lstStyle/>
        <a:p>
          <a:endParaRPr lang="en-US"/>
        </a:p>
      </dgm:t>
    </dgm:pt>
    <dgm:pt modelId="{87BE1CEC-0EB0-470D-A5D4-0CE36399F012}">
      <dgm:prSet custT="1"/>
      <dgm:spPr/>
      <dgm:t>
        <a:bodyPr/>
        <a:lstStyle/>
        <a:p>
          <a:r>
            <a:rPr lang="en-US" sz="1800" dirty="0"/>
            <a:t>Screening</a:t>
          </a:r>
          <a:endParaRPr lang="en-US" sz="1500" dirty="0"/>
        </a:p>
      </dgm:t>
    </dgm:pt>
    <dgm:pt modelId="{D10DFC7F-658C-438F-9129-B260A8F50AC2}" type="parTrans" cxnId="{7D6AA9DC-E052-4D92-A309-469D7CCE5625}">
      <dgm:prSet/>
      <dgm:spPr/>
      <dgm:t>
        <a:bodyPr/>
        <a:lstStyle/>
        <a:p>
          <a:endParaRPr lang="en-US"/>
        </a:p>
      </dgm:t>
    </dgm:pt>
    <dgm:pt modelId="{2204D458-DA6C-4790-ADA3-BB3016B1F656}" type="sibTrans" cxnId="{7D6AA9DC-E052-4D92-A309-469D7CCE5625}">
      <dgm:prSet/>
      <dgm:spPr/>
      <dgm:t>
        <a:bodyPr/>
        <a:lstStyle/>
        <a:p>
          <a:endParaRPr lang="en-US"/>
        </a:p>
      </dgm:t>
    </dgm:pt>
    <dgm:pt modelId="{BF225085-F6A8-4A19-89C2-99C6B0DAD79A}">
      <dgm:prSet/>
      <dgm:spPr/>
      <dgm:t>
        <a:bodyPr/>
        <a:lstStyle/>
        <a:p>
          <a:pPr>
            <a:defRPr b="1"/>
          </a:pPr>
          <a:r>
            <a:rPr lang="en-US"/>
            <a:t>15:00 – 15:45</a:t>
          </a:r>
        </a:p>
      </dgm:t>
    </dgm:pt>
    <dgm:pt modelId="{0A6BFB3B-3ED8-4509-AA0A-0B8EE9CA47BE}" type="parTrans" cxnId="{DA936E83-C71B-4621-ACDC-ABCE5A35BE2B}">
      <dgm:prSet/>
      <dgm:spPr/>
      <dgm:t>
        <a:bodyPr/>
        <a:lstStyle/>
        <a:p>
          <a:endParaRPr lang="en-US"/>
        </a:p>
      </dgm:t>
    </dgm:pt>
    <dgm:pt modelId="{3FC111DB-C2AA-4F50-984D-CE8375347908}" type="sibTrans" cxnId="{DA936E83-C71B-4621-ACDC-ABCE5A35BE2B}">
      <dgm:prSet/>
      <dgm:spPr/>
      <dgm:t>
        <a:bodyPr/>
        <a:lstStyle/>
        <a:p>
          <a:endParaRPr lang="en-US"/>
        </a:p>
      </dgm:t>
    </dgm:pt>
    <dgm:pt modelId="{5AF6D751-4BF3-4554-AD72-0578A0BFF26E}">
      <dgm:prSet custT="1"/>
      <dgm:spPr/>
      <dgm:t>
        <a:bodyPr/>
        <a:lstStyle/>
        <a:p>
          <a:r>
            <a:rPr lang="en-US" sz="1600" dirty="0"/>
            <a:t>Coding and Critical Appraisal </a:t>
          </a:r>
        </a:p>
      </dgm:t>
    </dgm:pt>
    <dgm:pt modelId="{B627C24D-1EE8-4899-8FF5-E1F95A2DD17C}" type="parTrans" cxnId="{7B38770B-E1A6-42A7-9F29-14FD3446FAF6}">
      <dgm:prSet/>
      <dgm:spPr/>
      <dgm:t>
        <a:bodyPr/>
        <a:lstStyle/>
        <a:p>
          <a:endParaRPr lang="en-US"/>
        </a:p>
      </dgm:t>
    </dgm:pt>
    <dgm:pt modelId="{46D472B8-61B8-4403-A4CC-28EFB6C8A44E}" type="sibTrans" cxnId="{7B38770B-E1A6-42A7-9F29-14FD3446FAF6}">
      <dgm:prSet/>
      <dgm:spPr/>
      <dgm:t>
        <a:bodyPr/>
        <a:lstStyle/>
        <a:p>
          <a:endParaRPr lang="en-US"/>
        </a:p>
      </dgm:t>
    </dgm:pt>
    <dgm:pt modelId="{A805D144-CC55-4387-8CFE-769D9FBBAA3B}">
      <dgm:prSet/>
      <dgm:spPr/>
      <dgm:t>
        <a:bodyPr/>
        <a:lstStyle/>
        <a:p>
          <a:pPr>
            <a:defRPr b="1"/>
          </a:pPr>
          <a:r>
            <a:rPr lang="en-US"/>
            <a:t>16:00 – 17:00</a:t>
          </a:r>
        </a:p>
      </dgm:t>
    </dgm:pt>
    <dgm:pt modelId="{E3E50EC6-D7E5-47E6-9876-232DF27BD99E}" type="parTrans" cxnId="{F2A3E2FA-9C0E-4A2B-A9E8-50374346EA47}">
      <dgm:prSet/>
      <dgm:spPr/>
      <dgm:t>
        <a:bodyPr/>
        <a:lstStyle/>
        <a:p>
          <a:endParaRPr lang="en-US"/>
        </a:p>
      </dgm:t>
    </dgm:pt>
    <dgm:pt modelId="{DA308C2B-F8BC-42A4-A9DB-990EC3069A77}" type="sibTrans" cxnId="{F2A3E2FA-9C0E-4A2B-A9E8-50374346EA47}">
      <dgm:prSet/>
      <dgm:spPr/>
      <dgm:t>
        <a:bodyPr/>
        <a:lstStyle/>
        <a:p>
          <a:endParaRPr lang="en-US"/>
        </a:p>
      </dgm:t>
    </dgm:pt>
    <dgm:pt modelId="{1221360B-E5C8-46B1-B16B-A066F5696250}">
      <dgm:prSet custT="1"/>
      <dgm:spPr/>
      <dgm:t>
        <a:bodyPr/>
        <a:lstStyle/>
        <a:p>
          <a:r>
            <a:rPr lang="en-US" sz="1800" dirty="0"/>
            <a:t>Discussing Synthesis and Dissemination</a:t>
          </a:r>
        </a:p>
      </dgm:t>
    </dgm:pt>
    <dgm:pt modelId="{1F2961A9-4494-4500-A463-618975362FAA}" type="parTrans" cxnId="{5F46C3FC-8E5E-4A0F-9024-D9145860FDDC}">
      <dgm:prSet/>
      <dgm:spPr/>
      <dgm:t>
        <a:bodyPr/>
        <a:lstStyle/>
        <a:p>
          <a:endParaRPr lang="en-US"/>
        </a:p>
      </dgm:t>
    </dgm:pt>
    <dgm:pt modelId="{174097E5-EB2D-431A-9DE9-5BC2654D887D}" type="sibTrans" cxnId="{5F46C3FC-8E5E-4A0F-9024-D9145860FDDC}">
      <dgm:prSet/>
      <dgm:spPr/>
      <dgm:t>
        <a:bodyPr/>
        <a:lstStyle/>
        <a:p>
          <a:endParaRPr lang="en-US"/>
        </a:p>
      </dgm:t>
    </dgm:pt>
    <dgm:pt modelId="{3744C63B-D1FD-4283-8EA6-E61366B38097}" type="pres">
      <dgm:prSet presAssocID="{44D92956-2AA2-4669-9F1F-4DC11E6CC475}" presName="root" presStyleCnt="0">
        <dgm:presLayoutVars>
          <dgm:chMax/>
          <dgm:chPref/>
          <dgm:animLvl val="lvl"/>
        </dgm:presLayoutVars>
      </dgm:prSet>
      <dgm:spPr/>
    </dgm:pt>
    <dgm:pt modelId="{D30DDAF4-F383-42CC-990F-5BEDF0E36698}" type="pres">
      <dgm:prSet presAssocID="{44D92956-2AA2-4669-9F1F-4DC11E6CC475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164099CE-AD4E-4CCC-A74A-C1DA67A9461F}" type="pres">
      <dgm:prSet presAssocID="{44D92956-2AA2-4669-9F1F-4DC11E6CC475}" presName="nodes" presStyleCnt="0">
        <dgm:presLayoutVars>
          <dgm:chMax/>
          <dgm:chPref/>
          <dgm:animLvl val="lvl"/>
        </dgm:presLayoutVars>
      </dgm:prSet>
      <dgm:spPr/>
    </dgm:pt>
    <dgm:pt modelId="{3B88566F-1373-475C-89EF-CF92345A0432}" type="pres">
      <dgm:prSet presAssocID="{5B3921D4-631D-4081-8968-DEB8055BF7A1}" presName="composite" presStyleCnt="0"/>
      <dgm:spPr/>
    </dgm:pt>
    <dgm:pt modelId="{F0FABDA7-F6D6-4118-9189-727D4A3A73C1}" type="pres">
      <dgm:prSet presAssocID="{5B3921D4-631D-4081-8968-DEB8055BF7A1}" presName="ConnectorPoint" presStyleLbl="lnNode1" presStyleIdx="0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78ABE9C-9EA0-4C33-8344-96682C5CDB81}" type="pres">
      <dgm:prSet presAssocID="{5B3921D4-631D-4081-8968-DEB8055BF7A1}" presName="DropPinPlaceHolder" presStyleCnt="0"/>
      <dgm:spPr/>
    </dgm:pt>
    <dgm:pt modelId="{C7021CFA-11AF-422C-8EFC-FC968E91F7D2}" type="pres">
      <dgm:prSet presAssocID="{5B3921D4-631D-4081-8968-DEB8055BF7A1}" presName="DropPin" presStyleLbl="alignNode1" presStyleIdx="0" presStyleCnt="7"/>
      <dgm:spPr/>
    </dgm:pt>
    <dgm:pt modelId="{74CCBB02-B177-48E6-B061-190D7570D598}" type="pres">
      <dgm:prSet presAssocID="{5B3921D4-631D-4081-8968-DEB8055BF7A1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EF067C6-7B6D-430F-81C4-783D134A0E49}" type="pres">
      <dgm:prSet presAssocID="{5B3921D4-631D-4081-8968-DEB8055BF7A1}" presName="L2TextContainer" presStyleLbl="revTx" presStyleIdx="0" presStyleCnt="14">
        <dgm:presLayoutVars>
          <dgm:bulletEnabled val="1"/>
        </dgm:presLayoutVars>
      </dgm:prSet>
      <dgm:spPr/>
    </dgm:pt>
    <dgm:pt modelId="{334214B4-EDF3-414F-A714-978F828EC7D8}" type="pres">
      <dgm:prSet presAssocID="{5B3921D4-631D-4081-8968-DEB8055BF7A1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461F548D-1F9A-4DC4-BB87-9B53C9ED2714}" type="pres">
      <dgm:prSet presAssocID="{5B3921D4-631D-4081-8968-DEB8055BF7A1}" presName="ConnectLine" presStyleLbl="sibTrans1D1" presStyleIdx="0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2ED0C08-58EC-4A9A-88D2-154EF62EF7BE}" type="pres">
      <dgm:prSet presAssocID="{5B3921D4-631D-4081-8968-DEB8055BF7A1}" presName="EmptyPlaceHolder" presStyleCnt="0"/>
      <dgm:spPr/>
    </dgm:pt>
    <dgm:pt modelId="{D2C07E76-CBC7-4123-B56C-772F48A09A53}" type="pres">
      <dgm:prSet presAssocID="{A846A4EF-B892-47CD-A0E6-50A35A0CE3DF}" presName="spaceBetweenRectangles" presStyleCnt="0"/>
      <dgm:spPr/>
    </dgm:pt>
    <dgm:pt modelId="{AB23AF93-DCDE-4B71-9A2A-4A69A196EDA8}" type="pres">
      <dgm:prSet presAssocID="{3E3A9F17-2D9F-40DD-BF17-B24845E34905}" presName="composite" presStyleCnt="0"/>
      <dgm:spPr/>
    </dgm:pt>
    <dgm:pt modelId="{84826FBB-22C2-493C-9801-37A1A00A1AF1}" type="pres">
      <dgm:prSet presAssocID="{3E3A9F17-2D9F-40DD-BF17-B24845E34905}" presName="ConnectorPoint" presStyleLbl="lnNode1" presStyleIdx="1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2661F92-5C6B-4DC5-A594-B8E7F7EF9FF2}" type="pres">
      <dgm:prSet presAssocID="{3E3A9F17-2D9F-40DD-BF17-B24845E34905}" presName="DropPinPlaceHolder" presStyleCnt="0"/>
      <dgm:spPr/>
    </dgm:pt>
    <dgm:pt modelId="{B4A000A9-1D36-45CC-8254-A64EFE72F74C}" type="pres">
      <dgm:prSet presAssocID="{3E3A9F17-2D9F-40DD-BF17-B24845E34905}" presName="DropPin" presStyleLbl="alignNode1" presStyleIdx="1" presStyleCnt="7"/>
      <dgm:spPr/>
    </dgm:pt>
    <dgm:pt modelId="{045A081A-DF20-4A4D-82C4-60A8E8B9DC6F}" type="pres">
      <dgm:prSet presAssocID="{3E3A9F17-2D9F-40DD-BF17-B24845E34905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557D228-A7A1-4561-B57E-3BC658E796BC}" type="pres">
      <dgm:prSet presAssocID="{3E3A9F17-2D9F-40DD-BF17-B24845E34905}" presName="L2TextContainer" presStyleLbl="revTx" presStyleIdx="2" presStyleCnt="14">
        <dgm:presLayoutVars>
          <dgm:bulletEnabled val="1"/>
        </dgm:presLayoutVars>
      </dgm:prSet>
      <dgm:spPr/>
    </dgm:pt>
    <dgm:pt modelId="{47E12195-3FA3-4128-B78C-6685AB60C200}" type="pres">
      <dgm:prSet presAssocID="{3E3A9F17-2D9F-40DD-BF17-B24845E34905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2376A44E-1C07-4BCE-861C-C95EDCEDD12D}" type="pres">
      <dgm:prSet presAssocID="{3E3A9F17-2D9F-40DD-BF17-B24845E34905}" presName="ConnectLine" presStyleLbl="sibTrans1D1" presStyleIdx="1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CD2E07F-BDB2-4458-A749-1F2A71D5154C}" type="pres">
      <dgm:prSet presAssocID="{3E3A9F17-2D9F-40DD-BF17-B24845E34905}" presName="EmptyPlaceHolder" presStyleCnt="0"/>
      <dgm:spPr/>
    </dgm:pt>
    <dgm:pt modelId="{766B9F0C-3178-4F99-B093-37339F737261}" type="pres">
      <dgm:prSet presAssocID="{DF047396-5541-4FC4-8647-3598A168B6E5}" presName="spaceBetweenRectangles" presStyleCnt="0"/>
      <dgm:spPr/>
    </dgm:pt>
    <dgm:pt modelId="{0FBCB639-96D5-4DA8-AF1E-A2C802D6EF91}" type="pres">
      <dgm:prSet presAssocID="{388DF321-34AE-4705-8130-B04BF3B64751}" presName="composite" presStyleCnt="0"/>
      <dgm:spPr/>
    </dgm:pt>
    <dgm:pt modelId="{B99900C6-AAF1-41DA-A9B1-676F34B0ED25}" type="pres">
      <dgm:prSet presAssocID="{388DF321-34AE-4705-8130-B04BF3B64751}" presName="ConnectorPoint" presStyleLbl="lnNode1" presStyleIdx="2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640A843-6237-4451-A6D8-7D7B148906A5}" type="pres">
      <dgm:prSet presAssocID="{388DF321-34AE-4705-8130-B04BF3B64751}" presName="DropPinPlaceHolder" presStyleCnt="0"/>
      <dgm:spPr/>
    </dgm:pt>
    <dgm:pt modelId="{E758D298-EB70-4BDF-9FB7-CF0DD9E95001}" type="pres">
      <dgm:prSet presAssocID="{388DF321-34AE-4705-8130-B04BF3B64751}" presName="DropPin" presStyleLbl="alignNode1" presStyleIdx="2" presStyleCnt="7"/>
      <dgm:spPr/>
    </dgm:pt>
    <dgm:pt modelId="{31EF2B43-485F-43F1-9FD7-71FEEE5FE64D}" type="pres">
      <dgm:prSet presAssocID="{388DF321-34AE-4705-8130-B04BF3B64751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F90CC13-16E5-434E-AD7B-5CB542C1523E}" type="pres">
      <dgm:prSet presAssocID="{388DF321-34AE-4705-8130-B04BF3B64751}" presName="L2TextContainer" presStyleLbl="revTx" presStyleIdx="4" presStyleCnt="14">
        <dgm:presLayoutVars>
          <dgm:bulletEnabled val="1"/>
        </dgm:presLayoutVars>
      </dgm:prSet>
      <dgm:spPr/>
    </dgm:pt>
    <dgm:pt modelId="{180AF574-DF86-456C-8700-035947CE5861}" type="pres">
      <dgm:prSet presAssocID="{388DF321-34AE-4705-8130-B04BF3B64751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02D82947-C145-4E22-888B-0F843491D5C3}" type="pres">
      <dgm:prSet presAssocID="{388DF321-34AE-4705-8130-B04BF3B64751}" presName="ConnectLine" presStyleLbl="sibTrans1D1" presStyleIdx="2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800189F-C8C9-4357-8D60-6D73C1E3FF55}" type="pres">
      <dgm:prSet presAssocID="{388DF321-34AE-4705-8130-B04BF3B64751}" presName="EmptyPlaceHolder" presStyleCnt="0"/>
      <dgm:spPr/>
    </dgm:pt>
    <dgm:pt modelId="{FC77E888-6E1C-4F69-9840-529EF14E7C55}" type="pres">
      <dgm:prSet presAssocID="{C57037ED-EDBC-430A-97E8-9B331CAA3CDF}" presName="spaceBetweenRectangles" presStyleCnt="0"/>
      <dgm:spPr/>
    </dgm:pt>
    <dgm:pt modelId="{AAD4859F-8A30-4853-884D-97ACA7C41571}" type="pres">
      <dgm:prSet presAssocID="{DB8B1812-4BDB-46BC-A012-61CD27BE6E9B}" presName="composite" presStyleCnt="0"/>
      <dgm:spPr/>
    </dgm:pt>
    <dgm:pt modelId="{4D9FCBED-A18E-40FF-AA77-A842727C92D2}" type="pres">
      <dgm:prSet presAssocID="{DB8B1812-4BDB-46BC-A012-61CD27BE6E9B}" presName="ConnectorPoint" presStyleLbl="lnNode1" presStyleIdx="3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DBE04D5-AEA3-4EF9-AA1B-5AF35E628423}" type="pres">
      <dgm:prSet presAssocID="{DB8B1812-4BDB-46BC-A012-61CD27BE6E9B}" presName="DropPinPlaceHolder" presStyleCnt="0"/>
      <dgm:spPr/>
    </dgm:pt>
    <dgm:pt modelId="{2826DECF-7E18-4B04-8529-1B2FAD007FF6}" type="pres">
      <dgm:prSet presAssocID="{DB8B1812-4BDB-46BC-A012-61CD27BE6E9B}" presName="DropPin" presStyleLbl="alignNode1" presStyleIdx="3" presStyleCnt="7"/>
      <dgm:spPr/>
    </dgm:pt>
    <dgm:pt modelId="{78927F63-E6B5-49AC-937B-ACB6A4ADAD6F}" type="pres">
      <dgm:prSet presAssocID="{DB8B1812-4BDB-46BC-A012-61CD27BE6E9B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EEF6CB7-906E-4203-9809-752BDBB5BD66}" type="pres">
      <dgm:prSet presAssocID="{DB8B1812-4BDB-46BC-A012-61CD27BE6E9B}" presName="L2TextContainer" presStyleLbl="revTx" presStyleIdx="6" presStyleCnt="14">
        <dgm:presLayoutVars>
          <dgm:bulletEnabled val="1"/>
        </dgm:presLayoutVars>
      </dgm:prSet>
      <dgm:spPr/>
    </dgm:pt>
    <dgm:pt modelId="{5DC22AB1-068C-4AEE-B6D5-22AE29572935}" type="pres">
      <dgm:prSet presAssocID="{DB8B1812-4BDB-46BC-A012-61CD27BE6E9B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71D9247D-9532-4E9F-AD17-76B787DCEA54}" type="pres">
      <dgm:prSet presAssocID="{DB8B1812-4BDB-46BC-A012-61CD27BE6E9B}" presName="ConnectLine" presStyleLbl="sibTrans1D1" presStyleIdx="3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76E995F-CFF8-439A-B243-CAE60E4B0CC0}" type="pres">
      <dgm:prSet presAssocID="{DB8B1812-4BDB-46BC-A012-61CD27BE6E9B}" presName="EmptyPlaceHolder" presStyleCnt="0"/>
      <dgm:spPr/>
    </dgm:pt>
    <dgm:pt modelId="{9B571A89-DA84-4134-AAF4-3EF2D798D847}" type="pres">
      <dgm:prSet presAssocID="{BBCC56A5-4F49-4C22-88AB-52E78943D001}" presName="spaceBetweenRectangles" presStyleCnt="0"/>
      <dgm:spPr/>
    </dgm:pt>
    <dgm:pt modelId="{B1C002AF-831C-49F5-AF5C-F8BF3B883BFD}" type="pres">
      <dgm:prSet presAssocID="{050D9F43-DDB0-4C3C-9835-C47542B1C115}" presName="composite" presStyleCnt="0"/>
      <dgm:spPr/>
    </dgm:pt>
    <dgm:pt modelId="{AD97C05A-C1FC-4C0B-825C-7F9C400356A7}" type="pres">
      <dgm:prSet presAssocID="{050D9F43-DDB0-4C3C-9835-C47542B1C115}" presName="ConnectorPoint" presStyleLbl="lnNode1" presStyleIdx="4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E534941-23B0-431E-96E8-027934510ACF}" type="pres">
      <dgm:prSet presAssocID="{050D9F43-DDB0-4C3C-9835-C47542B1C115}" presName="DropPinPlaceHolder" presStyleCnt="0"/>
      <dgm:spPr/>
    </dgm:pt>
    <dgm:pt modelId="{811A0CA7-E730-43A0-9D84-365E214FA6E4}" type="pres">
      <dgm:prSet presAssocID="{050D9F43-DDB0-4C3C-9835-C47542B1C115}" presName="DropPin" presStyleLbl="alignNode1" presStyleIdx="4" presStyleCnt="7"/>
      <dgm:spPr/>
    </dgm:pt>
    <dgm:pt modelId="{7A7D53BB-53D0-4DF3-B0B4-65EF63C38A34}" type="pres">
      <dgm:prSet presAssocID="{050D9F43-DDB0-4C3C-9835-C47542B1C115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3CA10C8-1D46-4C56-8CF3-C9775CC388AA}" type="pres">
      <dgm:prSet presAssocID="{050D9F43-DDB0-4C3C-9835-C47542B1C115}" presName="L2TextContainer" presStyleLbl="revTx" presStyleIdx="8" presStyleCnt="14">
        <dgm:presLayoutVars>
          <dgm:bulletEnabled val="1"/>
        </dgm:presLayoutVars>
      </dgm:prSet>
      <dgm:spPr/>
    </dgm:pt>
    <dgm:pt modelId="{9A506250-CD5A-4131-B3CE-6BD4BD3CD7DD}" type="pres">
      <dgm:prSet presAssocID="{050D9F43-DDB0-4C3C-9835-C47542B1C115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32418707-8C2F-45CC-8BD6-B2C96B4FC1BB}" type="pres">
      <dgm:prSet presAssocID="{050D9F43-DDB0-4C3C-9835-C47542B1C115}" presName="ConnectLine" presStyleLbl="sibTrans1D1" presStyleIdx="4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83C95E0-3427-4F96-8931-251644275D9A}" type="pres">
      <dgm:prSet presAssocID="{050D9F43-DDB0-4C3C-9835-C47542B1C115}" presName="EmptyPlaceHolder" presStyleCnt="0"/>
      <dgm:spPr/>
    </dgm:pt>
    <dgm:pt modelId="{6BCA9AA4-547A-413D-ACF0-C598435711AB}" type="pres">
      <dgm:prSet presAssocID="{2874F276-4D69-44BE-89FF-57D821E23567}" presName="spaceBetweenRectangles" presStyleCnt="0"/>
      <dgm:spPr/>
    </dgm:pt>
    <dgm:pt modelId="{F0B120E7-9AA2-4472-B3B5-27DA743BB51E}" type="pres">
      <dgm:prSet presAssocID="{BF225085-F6A8-4A19-89C2-99C6B0DAD79A}" presName="composite" presStyleCnt="0"/>
      <dgm:spPr/>
    </dgm:pt>
    <dgm:pt modelId="{0723AE64-B21F-4232-8D90-26B7D0DBDADA}" type="pres">
      <dgm:prSet presAssocID="{BF225085-F6A8-4A19-89C2-99C6B0DAD79A}" presName="ConnectorPoint" presStyleLbl="lnNode1" presStyleIdx="5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17D8DDD-F64E-46B8-A366-1B760BAEFC24}" type="pres">
      <dgm:prSet presAssocID="{BF225085-F6A8-4A19-89C2-99C6B0DAD79A}" presName="DropPinPlaceHolder" presStyleCnt="0"/>
      <dgm:spPr/>
    </dgm:pt>
    <dgm:pt modelId="{1FBAFDF3-5944-4900-B342-BB484AB30B34}" type="pres">
      <dgm:prSet presAssocID="{BF225085-F6A8-4A19-89C2-99C6B0DAD79A}" presName="DropPin" presStyleLbl="alignNode1" presStyleIdx="5" presStyleCnt="7"/>
      <dgm:spPr/>
    </dgm:pt>
    <dgm:pt modelId="{38398DB5-A4F4-4BDF-8917-835B7B5166F1}" type="pres">
      <dgm:prSet presAssocID="{BF225085-F6A8-4A19-89C2-99C6B0DAD79A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27F5BD4-8F35-4FAE-82DE-37D34465F91A}" type="pres">
      <dgm:prSet presAssocID="{BF225085-F6A8-4A19-89C2-99C6B0DAD79A}" presName="L2TextContainer" presStyleLbl="revTx" presStyleIdx="10" presStyleCnt="14">
        <dgm:presLayoutVars>
          <dgm:bulletEnabled val="1"/>
        </dgm:presLayoutVars>
      </dgm:prSet>
      <dgm:spPr/>
    </dgm:pt>
    <dgm:pt modelId="{D7BE5981-2E93-4235-928F-17387D272750}" type="pres">
      <dgm:prSet presAssocID="{BF225085-F6A8-4A19-89C2-99C6B0DAD79A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735D112D-437E-439A-BFE4-359AA685F7FA}" type="pres">
      <dgm:prSet presAssocID="{BF225085-F6A8-4A19-89C2-99C6B0DAD79A}" presName="ConnectLine" presStyleLbl="sibTrans1D1" presStyleIdx="5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B3ECE16-AE66-454B-8D57-4FEA59B04F32}" type="pres">
      <dgm:prSet presAssocID="{BF225085-F6A8-4A19-89C2-99C6B0DAD79A}" presName="EmptyPlaceHolder" presStyleCnt="0"/>
      <dgm:spPr/>
    </dgm:pt>
    <dgm:pt modelId="{40FBEA57-AF08-454D-AD23-92B43EEF9143}" type="pres">
      <dgm:prSet presAssocID="{3FC111DB-C2AA-4F50-984D-CE8375347908}" presName="spaceBetweenRectangles" presStyleCnt="0"/>
      <dgm:spPr/>
    </dgm:pt>
    <dgm:pt modelId="{4F60C6D5-EA33-4818-A738-47E4916ADCAB}" type="pres">
      <dgm:prSet presAssocID="{A805D144-CC55-4387-8CFE-769D9FBBAA3B}" presName="composite" presStyleCnt="0"/>
      <dgm:spPr/>
    </dgm:pt>
    <dgm:pt modelId="{EDD141E9-9D60-44BE-A8A5-7959F9E31EEE}" type="pres">
      <dgm:prSet presAssocID="{A805D144-CC55-4387-8CFE-769D9FBBAA3B}" presName="ConnectorPoint" presStyleLbl="lnNode1" presStyleIdx="6" presStyleCnt="7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5C5A1D7-CAF3-49A1-91D3-2D781DDEC4FA}" type="pres">
      <dgm:prSet presAssocID="{A805D144-CC55-4387-8CFE-769D9FBBAA3B}" presName="DropPinPlaceHolder" presStyleCnt="0"/>
      <dgm:spPr/>
    </dgm:pt>
    <dgm:pt modelId="{1B27E7C2-39C9-40D5-9761-A529D60A9E98}" type="pres">
      <dgm:prSet presAssocID="{A805D144-CC55-4387-8CFE-769D9FBBAA3B}" presName="DropPin" presStyleLbl="alignNode1" presStyleIdx="6" presStyleCnt="7"/>
      <dgm:spPr/>
    </dgm:pt>
    <dgm:pt modelId="{E19C7D06-2A61-4878-8C16-D4B83E007D84}" type="pres">
      <dgm:prSet presAssocID="{A805D144-CC55-4387-8CFE-769D9FBBAA3B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FB9A898-FB35-4C84-8AB0-A3D327C1D4BC}" type="pres">
      <dgm:prSet presAssocID="{A805D144-CC55-4387-8CFE-769D9FBBAA3B}" presName="L2TextContainer" presStyleLbl="revTx" presStyleIdx="12" presStyleCnt="14">
        <dgm:presLayoutVars>
          <dgm:bulletEnabled val="1"/>
        </dgm:presLayoutVars>
      </dgm:prSet>
      <dgm:spPr/>
    </dgm:pt>
    <dgm:pt modelId="{5E6A1EA2-3920-4806-9872-4C5430EA9E74}" type="pres">
      <dgm:prSet presAssocID="{A805D144-CC55-4387-8CFE-769D9FBBAA3B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65F322DD-0417-412A-ACB8-508FCEF5B6C3}" type="pres">
      <dgm:prSet presAssocID="{A805D144-CC55-4387-8CFE-769D9FBBAA3B}" presName="ConnectLine" presStyleLbl="sibTrans1D1" presStyleIdx="6" presStyleCnt="7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A506ED61-FC42-4AC4-9F82-B8143AE22180}" type="pres">
      <dgm:prSet presAssocID="{A805D144-CC55-4387-8CFE-769D9FBBAA3B}" presName="EmptyPlaceHolder" presStyleCnt="0"/>
      <dgm:spPr/>
    </dgm:pt>
  </dgm:ptLst>
  <dgm:cxnLst>
    <dgm:cxn modelId="{1105C602-70E4-46A8-8D53-FFE9CBC74BEE}" type="presOf" srcId="{9CE8DA38-3301-4BFD-A098-9B54022928C5}" destId="{8557D228-A7A1-4561-B57E-3BC658E796BC}" srcOrd="0" destOrd="0" presId="urn:microsoft.com/office/officeart/2017/3/layout/DropPinTimeline"/>
    <dgm:cxn modelId="{35F6DF04-2B51-4809-B8C9-3E69A54FBA5E}" type="presOf" srcId="{1221360B-E5C8-46B1-B16B-A066F5696250}" destId="{6FB9A898-FB35-4C84-8AB0-A3D327C1D4BC}" srcOrd="0" destOrd="0" presId="urn:microsoft.com/office/officeart/2017/3/layout/DropPinTimeline"/>
    <dgm:cxn modelId="{7B38770B-E1A6-42A7-9F29-14FD3446FAF6}" srcId="{BF225085-F6A8-4A19-89C2-99C6B0DAD79A}" destId="{5AF6D751-4BF3-4554-AD72-0578A0BFF26E}" srcOrd="0" destOrd="0" parTransId="{B627C24D-1EE8-4899-8FF5-E1F95A2DD17C}" sibTransId="{46D472B8-61B8-4403-A4CC-28EFB6C8A44E}"/>
    <dgm:cxn modelId="{5FC8820B-2535-4975-853F-8B91B4429A28}" type="presOf" srcId="{44D92956-2AA2-4669-9F1F-4DC11E6CC475}" destId="{3744C63B-D1FD-4283-8EA6-E61366B38097}" srcOrd="0" destOrd="0" presId="urn:microsoft.com/office/officeart/2017/3/layout/DropPinTimeline"/>
    <dgm:cxn modelId="{9D3C3D0E-E0B2-4A59-87BB-89989736DF63}" type="presOf" srcId="{050D9F43-DDB0-4C3C-9835-C47542B1C115}" destId="{9A506250-CD5A-4131-B3CE-6BD4BD3CD7DD}" srcOrd="0" destOrd="0" presId="urn:microsoft.com/office/officeart/2017/3/layout/DropPinTimeline"/>
    <dgm:cxn modelId="{F3026B1F-2F7D-42CD-8664-AB821C68BF06}" type="presOf" srcId="{388DF321-34AE-4705-8130-B04BF3B64751}" destId="{180AF574-DF86-456C-8700-035947CE5861}" srcOrd="0" destOrd="0" presId="urn:microsoft.com/office/officeart/2017/3/layout/DropPinTimeline"/>
    <dgm:cxn modelId="{8191FC1F-80D6-485E-BD88-687B31E69D85}" srcId="{44D92956-2AA2-4669-9F1F-4DC11E6CC475}" destId="{050D9F43-DDB0-4C3C-9835-C47542B1C115}" srcOrd="4" destOrd="0" parTransId="{3CC307B6-483E-470D-924C-90325B15BEC0}" sibTransId="{2874F276-4D69-44BE-89FF-57D821E23567}"/>
    <dgm:cxn modelId="{DA471928-0A68-4672-9CB9-38288DB4AAB5}" type="presOf" srcId="{3E3A9F17-2D9F-40DD-BF17-B24845E34905}" destId="{47E12195-3FA3-4128-B78C-6685AB60C200}" srcOrd="0" destOrd="0" presId="urn:microsoft.com/office/officeart/2017/3/layout/DropPinTimeline"/>
    <dgm:cxn modelId="{BA637939-C51B-499B-B565-0901B225E53D}" type="presOf" srcId="{A805D144-CC55-4387-8CFE-769D9FBBAA3B}" destId="{5E6A1EA2-3920-4806-9872-4C5430EA9E74}" srcOrd="0" destOrd="0" presId="urn:microsoft.com/office/officeart/2017/3/layout/DropPinTimeline"/>
    <dgm:cxn modelId="{82D3D65C-7FE7-4492-8964-C84B6D9098F8}" srcId="{44D92956-2AA2-4669-9F1F-4DC11E6CC475}" destId="{3E3A9F17-2D9F-40DD-BF17-B24845E34905}" srcOrd="1" destOrd="0" parTransId="{78005AB5-7F03-43BD-B31C-349058408EA1}" sibTransId="{DF047396-5541-4FC4-8647-3598A168B6E5}"/>
    <dgm:cxn modelId="{70A02F47-9F60-4353-ADC9-D3F7B62FBE0D}" type="presOf" srcId="{1B1AFC55-BC63-4388-A182-8E31396A3CC5}" destId="{CEEF6CB7-906E-4203-9809-752BDBB5BD66}" srcOrd="0" destOrd="0" presId="urn:microsoft.com/office/officeart/2017/3/layout/DropPinTimeline"/>
    <dgm:cxn modelId="{D1BB2C6F-CDE9-4079-A0F1-4ADBEAD6ACFB}" srcId="{44D92956-2AA2-4669-9F1F-4DC11E6CC475}" destId="{5B3921D4-631D-4081-8968-DEB8055BF7A1}" srcOrd="0" destOrd="0" parTransId="{FCD87966-415E-4612-92C7-2319A06E4AED}" sibTransId="{A846A4EF-B892-47CD-A0E6-50A35A0CE3DF}"/>
    <dgm:cxn modelId="{4E752B51-8EE9-42FC-921F-772933575ABD}" type="presOf" srcId="{87BE1CEC-0EB0-470D-A5D4-0CE36399F012}" destId="{93CA10C8-1D46-4C56-8CF3-C9775CC388AA}" srcOrd="0" destOrd="0" presId="urn:microsoft.com/office/officeart/2017/3/layout/DropPinTimeline"/>
    <dgm:cxn modelId="{0722E977-45EF-4C23-ADFC-3823FDE53ACD}" type="presOf" srcId="{58A1E2C4-FE39-45C9-9734-93A8DDFF34FD}" destId="{8EF067C6-7B6D-430F-81C4-783D134A0E49}" srcOrd="0" destOrd="0" presId="urn:microsoft.com/office/officeart/2017/3/layout/DropPinTimeline"/>
    <dgm:cxn modelId="{AA43845A-990B-4890-9CE8-EC0AF5B0C957}" type="presOf" srcId="{BF225085-F6A8-4A19-89C2-99C6B0DAD79A}" destId="{D7BE5981-2E93-4235-928F-17387D272750}" srcOrd="0" destOrd="0" presId="urn:microsoft.com/office/officeart/2017/3/layout/DropPinTimeline"/>
    <dgm:cxn modelId="{DA936E83-C71B-4621-ACDC-ABCE5A35BE2B}" srcId="{44D92956-2AA2-4669-9F1F-4DC11E6CC475}" destId="{BF225085-F6A8-4A19-89C2-99C6B0DAD79A}" srcOrd="5" destOrd="0" parTransId="{0A6BFB3B-3ED8-4509-AA0A-0B8EE9CA47BE}" sibTransId="{3FC111DB-C2AA-4F50-984D-CE8375347908}"/>
    <dgm:cxn modelId="{957AB588-A822-4A9D-B391-0838C1FBB6DF}" srcId="{44D92956-2AA2-4669-9F1F-4DC11E6CC475}" destId="{388DF321-34AE-4705-8130-B04BF3B64751}" srcOrd="2" destOrd="0" parTransId="{E6D07757-CF91-4044-8469-22F383E70913}" sibTransId="{C57037ED-EDBC-430A-97E8-9B331CAA3CDF}"/>
    <dgm:cxn modelId="{3CD8D68D-F248-4D81-AABF-40ED11F9362F}" srcId="{3E3A9F17-2D9F-40DD-BF17-B24845E34905}" destId="{9CE8DA38-3301-4BFD-A098-9B54022928C5}" srcOrd="0" destOrd="0" parTransId="{8189E5ED-A2D4-4DE2-9DB6-30AA7C273469}" sibTransId="{1E8B8B8E-6C8D-4E46-8CF7-9FBF6A53D3FD}"/>
    <dgm:cxn modelId="{E800BA8F-622B-4766-AA38-23C3AC07587F}" srcId="{388DF321-34AE-4705-8130-B04BF3B64751}" destId="{67F1C7E0-E20B-4613-8215-434248E85B6D}" srcOrd="0" destOrd="0" parTransId="{DCEDEFFE-337E-4250-B8E7-8693FD2B6817}" sibTransId="{09B9C650-FEB3-4BA6-9BE2-5DF86C43197A}"/>
    <dgm:cxn modelId="{DD03AD94-43AE-4ACA-B3C9-CB10E8B450CB}" srcId="{44D92956-2AA2-4669-9F1F-4DC11E6CC475}" destId="{DB8B1812-4BDB-46BC-A012-61CD27BE6E9B}" srcOrd="3" destOrd="0" parTransId="{D140276C-F8CB-4766-84E1-C5802313419B}" sibTransId="{BBCC56A5-4F49-4C22-88AB-52E78943D001}"/>
    <dgm:cxn modelId="{7D81AEA9-1E38-4C90-A826-4CCA3CD47C98}" type="presOf" srcId="{5AF6D751-4BF3-4554-AD72-0578A0BFF26E}" destId="{627F5BD4-8F35-4FAE-82DE-37D34465F91A}" srcOrd="0" destOrd="0" presId="urn:microsoft.com/office/officeart/2017/3/layout/DropPinTimeline"/>
    <dgm:cxn modelId="{505D55B7-141A-4011-A47D-FA74519D377B}" type="presOf" srcId="{5B3921D4-631D-4081-8968-DEB8055BF7A1}" destId="{334214B4-EDF3-414F-A714-978F828EC7D8}" srcOrd="0" destOrd="0" presId="urn:microsoft.com/office/officeart/2017/3/layout/DropPinTimeline"/>
    <dgm:cxn modelId="{793C66D2-25DB-4549-9733-D8B37940EBB5}" type="presOf" srcId="{67F1C7E0-E20B-4613-8215-434248E85B6D}" destId="{4F90CC13-16E5-434E-AD7B-5CB542C1523E}" srcOrd="0" destOrd="0" presId="urn:microsoft.com/office/officeart/2017/3/layout/DropPinTimeline"/>
    <dgm:cxn modelId="{7D6AA9DC-E052-4D92-A309-469D7CCE5625}" srcId="{050D9F43-DDB0-4C3C-9835-C47542B1C115}" destId="{87BE1CEC-0EB0-470D-A5D4-0CE36399F012}" srcOrd="0" destOrd="0" parTransId="{D10DFC7F-658C-438F-9129-B260A8F50AC2}" sibTransId="{2204D458-DA6C-4790-ADA3-BB3016B1F656}"/>
    <dgm:cxn modelId="{15E752EA-EDD1-4DAD-93FC-830B15EB7882}" srcId="{DB8B1812-4BDB-46BC-A012-61CD27BE6E9B}" destId="{1B1AFC55-BC63-4388-A182-8E31396A3CC5}" srcOrd="0" destOrd="0" parTransId="{8711B37E-8FF4-48BF-B1EB-7A9E167359C1}" sibTransId="{075161CC-4E6F-4E76-8C8E-DF5AAE29406A}"/>
    <dgm:cxn modelId="{4D452FEB-89FA-48F8-9FDF-FD9998286AA4}" srcId="{5B3921D4-631D-4081-8968-DEB8055BF7A1}" destId="{58A1E2C4-FE39-45C9-9734-93A8DDFF34FD}" srcOrd="0" destOrd="0" parTransId="{3407732E-812E-4E45-8E1B-24C05DDE6301}" sibTransId="{57CC52CB-09DA-4425-B31A-38D746270731}"/>
    <dgm:cxn modelId="{81A144F9-B95F-411D-8A2A-22EC56876265}" type="presOf" srcId="{DB8B1812-4BDB-46BC-A012-61CD27BE6E9B}" destId="{5DC22AB1-068C-4AEE-B6D5-22AE29572935}" srcOrd="0" destOrd="0" presId="urn:microsoft.com/office/officeart/2017/3/layout/DropPinTimeline"/>
    <dgm:cxn modelId="{F2A3E2FA-9C0E-4A2B-A9E8-50374346EA47}" srcId="{44D92956-2AA2-4669-9F1F-4DC11E6CC475}" destId="{A805D144-CC55-4387-8CFE-769D9FBBAA3B}" srcOrd="6" destOrd="0" parTransId="{E3E50EC6-D7E5-47E6-9876-232DF27BD99E}" sibTransId="{DA308C2B-F8BC-42A4-A9DB-990EC3069A77}"/>
    <dgm:cxn modelId="{5F46C3FC-8E5E-4A0F-9024-D9145860FDDC}" srcId="{A805D144-CC55-4387-8CFE-769D9FBBAA3B}" destId="{1221360B-E5C8-46B1-B16B-A066F5696250}" srcOrd="0" destOrd="0" parTransId="{1F2961A9-4494-4500-A463-618975362FAA}" sibTransId="{174097E5-EB2D-431A-9DE9-5BC2654D887D}"/>
    <dgm:cxn modelId="{CFCFC0CC-BFC2-4A57-981F-DB4C26252BC2}" type="presParOf" srcId="{3744C63B-D1FD-4283-8EA6-E61366B38097}" destId="{D30DDAF4-F383-42CC-990F-5BEDF0E36698}" srcOrd="0" destOrd="0" presId="urn:microsoft.com/office/officeart/2017/3/layout/DropPinTimeline"/>
    <dgm:cxn modelId="{07C23161-5935-45A5-8143-9AA83406E1D9}" type="presParOf" srcId="{3744C63B-D1FD-4283-8EA6-E61366B38097}" destId="{164099CE-AD4E-4CCC-A74A-C1DA67A9461F}" srcOrd="1" destOrd="0" presId="urn:microsoft.com/office/officeart/2017/3/layout/DropPinTimeline"/>
    <dgm:cxn modelId="{647D39D5-BEE7-4078-9462-87AB6B2861E3}" type="presParOf" srcId="{164099CE-AD4E-4CCC-A74A-C1DA67A9461F}" destId="{3B88566F-1373-475C-89EF-CF92345A0432}" srcOrd="0" destOrd="0" presId="urn:microsoft.com/office/officeart/2017/3/layout/DropPinTimeline"/>
    <dgm:cxn modelId="{B1EE1262-69B1-4EF6-B929-930C89F2E62C}" type="presParOf" srcId="{3B88566F-1373-475C-89EF-CF92345A0432}" destId="{F0FABDA7-F6D6-4118-9189-727D4A3A73C1}" srcOrd="0" destOrd="0" presId="urn:microsoft.com/office/officeart/2017/3/layout/DropPinTimeline"/>
    <dgm:cxn modelId="{E575025C-2E22-4AE5-9C10-7A4247D52DC0}" type="presParOf" srcId="{3B88566F-1373-475C-89EF-CF92345A0432}" destId="{E78ABE9C-9EA0-4C33-8344-96682C5CDB81}" srcOrd="1" destOrd="0" presId="urn:microsoft.com/office/officeart/2017/3/layout/DropPinTimeline"/>
    <dgm:cxn modelId="{FAB45126-8EFC-422B-AD99-E766A58B80DA}" type="presParOf" srcId="{E78ABE9C-9EA0-4C33-8344-96682C5CDB81}" destId="{C7021CFA-11AF-422C-8EFC-FC968E91F7D2}" srcOrd="0" destOrd="0" presId="urn:microsoft.com/office/officeart/2017/3/layout/DropPinTimeline"/>
    <dgm:cxn modelId="{3CB7AD8D-2AC0-45C7-B5B4-A29439DB9962}" type="presParOf" srcId="{E78ABE9C-9EA0-4C33-8344-96682C5CDB81}" destId="{74CCBB02-B177-48E6-B061-190D7570D598}" srcOrd="1" destOrd="0" presId="urn:microsoft.com/office/officeart/2017/3/layout/DropPinTimeline"/>
    <dgm:cxn modelId="{B153D824-B659-4C9A-B8C6-623F1C4ABD59}" type="presParOf" srcId="{3B88566F-1373-475C-89EF-CF92345A0432}" destId="{8EF067C6-7B6D-430F-81C4-783D134A0E49}" srcOrd="2" destOrd="0" presId="urn:microsoft.com/office/officeart/2017/3/layout/DropPinTimeline"/>
    <dgm:cxn modelId="{8514CB52-3E0A-4F60-B64B-F237419D6E56}" type="presParOf" srcId="{3B88566F-1373-475C-89EF-CF92345A0432}" destId="{334214B4-EDF3-414F-A714-978F828EC7D8}" srcOrd="3" destOrd="0" presId="urn:microsoft.com/office/officeart/2017/3/layout/DropPinTimeline"/>
    <dgm:cxn modelId="{40DFE492-007B-4A58-9A2F-DC2200A53638}" type="presParOf" srcId="{3B88566F-1373-475C-89EF-CF92345A0432}" destId="{461F548D-1F9A-4DC4-BB87-9B53C9ED2714}" srcOrd="4" destOrd="0" presId="urn:microsoft.com/office/officeart/2017/3/layout/DropPinTimeline"/>
    <dgm:cxn modelId="{71975E1E-3305-4D97-9935-7F2A8FC7283A}" type="presParOf" srcId="{3B88566F-1373-475C-89EF-CF92345A0432}" destId="{92ED0C08-58EC-4A9A-88D2-154EF62EF7BE}" srcOrd="5" destOrd="0" presId="urn:microsoft.com/office/officeart/2017/3/layout/DropPinTimeline"/>
    <dgm:cxn modelId="{3693B8E9-0FEE-42D2-A921-7DF7EAEA603A}" type="presParOf" srcId="{164099CE-AD4E-4CCC-A74A-C1DA67A9461F}" destId="{D2C07E76-CBC7-4123-B56C-772F48A09A53}" srcOrd="1" destOrd="0" presId="urn:microsoft.com/office/officeart/2017/3/layout/DropPinTimeline"/>
    <dgm:cxn modelId="{7C703BE6-44F7-45F3-A2CD-1316095B34B0}" type="presParOf" srcId="{164099CE-AD4E-4CCC-A74A-C1DA67A9461F}" destId="{AB23AF93-DCDE-4B71-9A2A-4A69A196EDA8}" srcOrd="2" destOrd="0" presId="urn:microsoft.com/office/officeart/2017/3/layout/DropPinTimeline"/>
    <dgm:cxn modelId="{B671C165-C091-4259-9B73-4ECA2D1BEC45}" type="presParOf" srcId="{AB23AF93-DCDE-4B71-9A2A-4A69A196EDA8}" destId="{84826FBB-22C2-493C-9801-37A1A00A1AF1}" srcOrd="0" destOrd="0" presId="urn:microsoft.com/office/officeart/2017/3/layout/DropPinTimeline"/>
    <dgm:cxn modelId="{C3B6F378-C8E9-4D66-B089-49EB5EF8148B}" type="presParOf" srcId="{AB23AF93-DCDE-4B71-9A2A-4A69A196EDA8}" destId="{52661F92-5C6B-4DC5-A594-B8E7F7EF9FF2}" srcOrd="1" destOrd="0" presId="urn:microsoft.com/office/officeart/2017/3/layout/DropPinTimeline"/>
    <dgm:cxn modelId="{17D69DD4-CF2A-4F16-8C9F-CB243E80DF37}" type="presParOf" srcId="{52661F92-5C6B-4DC5-A594-B8E7F7EF9FF2}" destId="{B4A000A9-1D36-45CC-8254-A64EFE72F74C}" srcOrd="0" destOrd="0" presId="urn:microsoft.com/office/officeart/2017/3/layout/DropPinTimeline"/>
    <dgm:cxn modelId="{AF47B60A-3FB3-45CE-966F-F5EA5D57222F}" type="presParOf" srcId="{52661F92-5C6B-4DC5-A594-B8E7F7EF9FF2}" destId="{045A081A-DF20-4A4D-82C4-60A8E8B9DC6F}" srcOrd="1" destOrd="0" presId="urn:microsoft.com/office/officeart/2017/3/layout/DropPinTimeline"/>
    <dgm:cxn modelId="{810E7E4D-4F5A-4EF5-AD24-F58EF1ABD493}" type="presParOf" srcId="{AB23AF93-DCDE-4B71-9A2A-4A69A196EDA8}" destId="{8557D228-A7A1-4561-B57E-3BC658E796BC}" srcOrd="2" destOrd="0" presId="urn:microsoft.com/office/officeart/2017/3/layout/DropPinTimeline"/>
    <dgm:cxn modelId="{03615DFB-AB0B-496A-9522-7AAB72869BAB}" type="presParOf" srcId="{AB23AF93-DCDE-4B71-9A2A-4A69A196EDA8}" destId="{47E12195-3FA3-4128-B78C-6685AB60C200}" srcOrd="3" destOrd="0" presId="urn:microsoft.com/office/officeart/2017/3/layout/DropPinTimeline"/>
    <dgm:cxn modelId="{D9BC18AA-EC51-4A0B-921C-773C04F1F0C3}" type="presParOf" srcId="{AB23AF93-DCDE-4B71-9A2A-4A69A196EDA8}" destId="{2376A44E-1C07-4BCE-861C-C95EDCEDD12D}" srcOrd="4" destOrd="0" presId="urn:microsoft.com/office/officeart/2017/3/layout/DropPinTimeline"/>
    <dgm:cxn modelId="{8B90953B-D3BA-41A6-9AB7-77C2C9D13308}" type="presParOf" srcId="{AB23AF93-DCDE-4B71-9A2A-4A69A196EDA8}" destId="{FCD2E07F-BDB2-4458-A749-1F2A71D5154C}" srcOrd="5" destOrd="0" presId="urn:microsoft.com/office/officeart/2017/3/layout/DropPinTimeline"/>
    <dgm:cxn modelId="{3541B42C-D873-4C86-B037-C0F0AE145340}" type="presParOf" srcId="{164099CE-AD4E-4CCC-A74A-C1DA67A9461F}" destId="{766B9F0C-3178-4F99-B093-37339F737261}" srcOrd="3" destOrd="0" presId="urn:microsoft.com/office/officeart/2017/3/layout/DropPinTimeline"/>
    <dgm:cxn modelId="{919C7398-3CC9-41C7-8A8C-F5E9957271A9}" type="presParOf" srcId="{164099CE-AD4E-4CCC-A74A-C1DA67A9461F}" destId="{0FBCB639-96D5-4DA8-AF1E-A2C802D6EF91}" srcOrd="4" destOrd="0" presId="urn:microsoft.com/office/officeart/2017/3/layout/DropPinTimeline"/>
    <dgm:cxn modelId="{CB131D25-D2B0-42A3-8446-DA13B0BA9B1E}" type="presParOf" srcId="{0FBCB639-96D5-4DA8-AF1E-A2C802D6EF91}" destId="{B99900C6-AAF1-41DA-A9B1-676F34B0ED25}" srcOrd="0" destOrd="0" presId="urn:microsoft.com/office/officeart/2017/3/layout/DropPinTimeline"/>
    <dgm:cxn modelId="{D6D9CC3D-4C57-4D01-B0AC-2CA39FFF2D62}" type="presParOf" srcId="{0FBCB639-96D5-4DA8-AF1E-A2C802D6EF91}" destId="{9640A843-6237-4451-A6D8-7D7B148906A5}" srcOrd="1" destOrd="0" presId="urn:microsoft.com/office/officeart/2017/3/layout/DropPinTimeline"/>
    <dgm:cxn modelId="{B7DB5515-5BAC-4F3D-8814-6D6F9E54C78B}" type="presParOf" srcId="{9640A843-6237-4451-A6D8-7D7B148906A5}" destId="{E758D298-EB70-4BDF-9FB7-CF0DD9E95001}" srcOrd="0" destOrd="0" presId="urn:microsoft.com/office/officeart/2017/3/layout/DropPinTimeline"/>
    <dgm:cxn modelId="{CB71E9B3-D126-4B12-9C60-5A719244545C}" type="presParOf" srcId="{9640A843-6237-4451-A6D8-7D7B148906A5}" destId="{31EF2B43-485F-43F1-9FD7-71FEEE5FE64D}" srcOrd="1" destOrd="0" presId="urn:microsoft.com/office/officeart/2017/3/layout/DropPinTimeline"/>
    <dgm:cxn modelId="{8BD89EAD-96F5-40FA-82AA-16D43BB1896C}" type="presParOf" srcId="{0FBCB639-96D5-4DA8-AF1E-A2C802D6EF91}" destId="{4F90CC13-16E5-434E-AD7B-5CB542C1523E}" srcOrd="2" destOrd="0" presId="urn:microsoft.com/office/officeart/2017/3/layout/DropPinTimeline"/>
    <dgm:cxn modelId="{CA84E438-7E39-4E70-AD8C-8150F4958A4F}" type="presParOf" srcId="{0FBCB639-96D5-4DA8-AF1E-A2C802D6EF91}" destId="{180AF574-DF86-456C-8700-035947CE5861}" srcOrd="3" destOrd="0" presId="urn:microsoft.com/office/officeart/2017/3/layout/DropPinTimeline"/>
    <dgm:cxn modelId="{9D72D67E-3C85-4C73-9D5F-D03DE0ADC044}" type="presParOf" srcId="{0FBCB639-96D5-4DA8-AF1E-A2C802D6EF91}" destId="{02D82947-C145-4E22-888B-0F843491D5C3}" srcOrd="4" destOrd="0" presId="urn:microsoft.com/office/officeart/2017/3/layout/DropPinTimeline"/>
    <dgm:cxn modelId="{27EC0598-C002-4CEA-A66E-87512A382144}" type="presParOf" srcId="{0FBCB639-96D5-4DA8-AF1E-A2C802D6EF91}" destId="{3800189F-C8C9-4357-8D60-6D73C1E3FF55}" srcOrd="5" destOrd="0" presId="urn:microsoft.com/office/officeart/2017/3/layout/DropPinTimeline"/>
    <dgm:cxn modelId="{9C130B3C-797B-4947-A2CF-CB8B7BFD670F}" type="presParOf" srcId="{164099CE-AD4E-4CCC-A74A-C1DA67A9461F}" destId="{FC77E888-6E1C-4F69-9840-529EF14E7C55}" srcOrd="5" destOrd="0" presId="urn:microsoft.com/office/officeart/2017/3/layout/DropPinTimeline"/>
    <dgm:cxn modelId="{AA57E2B3-9D55-4D4F-A736-843AFA397A72}" type="presParOf" srcId="{164099CE-AD4E-4CCC-A74A-C1DA67A9461F}" destId="{AAD4859F-8A30-4853-884D-97ACA7C41571}" srcOrd="6" destOrd="0" presId="urn:microsoft.com/office/officeart/2017/3/layout/DropPinTimeline"/>
    <dgm:cxn modelId="{6200D653-3926-4AFA-B76B-14216937F3B6}" type="presParOf" srcId="{AAD4859F-8A30-4853-884D-97ACA7C41571}" destId="{4D9FCBED-A18E-40FF-AA77-A842727C92D2}" srcOrd="0" destOrd="0" presId="urn:microsoft.com/office/officeart/2017/3/layout/DropPinTimeline"/>
    <dgm:cxn modelId="{375C88FA-9375-4134-8848-C56FDBFD6005}" type="presParOf" srcId="{AAD4859F-8A30-4853-884D-97ACA7C41571}" destId="{3DBE04D5-AEA3-4EF9-AA1B-5AF35E628423}" srcOrd="1" destOrd="0" presId="urn:microsoft.com/office/officeart/2017/3/layout/DropPinTimeline"/>
    <dgm:cxn modelId="{7C53A33E-5068-4867-80D0-03F9571385B5}" type="presParOf" srcId="{3DBE04D5-AEA3-4EF9-AA1B-5AF35E628423}" destId="{2826DECF-7E18-4B04-8529-1B2FAD007FF6}" srcOrd="0" destOrd="0" presId="urn:microsoft.com/office/officeart/2017/3/layout/DropPinTimeline"/>
    <dgm:cxn modelId="{64B05ED4-F9D6-4F34-B8A5-55ADE845162E}" type="presParOf" srcId="{3DBE04D5-AEA3-4EF9-AA1B-5AF35E628423}" destId="{78927F63-E6B5-49AC-937B-ACB6A4ADAD6F}" srcOrd="1" destOrd="0" presId="urn:microsoft.com/office/officeart/2017/3/layout/DropPinTimeline"/>
    <dgm:cxn modelId="{15B4A478-4D14-4875-B970-5485C1B7CFC3}" type="presParOf" srcId="{AAD4859F-8A30-4853-884D-97ACA7C41571}" destId="{CEEF6CB7-906E-4203-9809-752BDBB5BD66}" srcOrd="2" destOrd="0" presId="urn:microsoft.com/office/officeart/2017/3/layout/DropPinTimeline"/>
    <dgm:cxn modelId="{61D9DE2E-E6EB-41E3-B10F-B420587893B9}" type="presParOf" srcId="{AAD4859F-8A30-4853-884D-97ACA7C41571}" destId="{5DC22AB1-068C-4AEE-B6D5-22AE29572935}" srcOrd="3" destOrd="0" presId="urn:microsoft.com/office/officeart/2017/3/layout/DropPinTimeline"/>
    <dgm:cxn modelId="{D4EEE2B4-410D-4AF9-ADC8-52AA7FEAB49A}" type="presParOf" srcId="{AAD4859F-8A30-4853-884D-97ACA7C41571}" destId="{71D9247D-9532-4E9F-AD17-76B787DCEA54}" srcOrd="4" destOrd="0" presId="urn:microsoft.com/office/officeart/2017/3/layout/DropPinTimeline"/>
    <dgm:cxn modelId="{22A62BA9-521C-4444-AB52-A08D9FB54D0A}" type="presParOf" srcId="{AAD4859F-8A30-4853-884D-97ACA7C41571}" destId="{676E995F-CFF8-439A-B243-CAE60E4B0CC0}" srcOrd="5" destOrd="0" presId="urn:microsoft.com/office/officeart/2017/3/layout/DropPinTimeline"/>
    <dgm:cxn modelId="{E17CEEA4-0DE7-487B-979F-94D1B41F2903}" type="presParOf" srcId="{164099CE-AD4E-4CCC-A74A-C1DA67A9461F}" destId="{9B571A89-DA84-4134-AAF4-3EF2D798D847}" srcOrd="7" destOrd="0" presId="urn:microsoft.com/office/officeart/2017/3/layout/DropPinTimeline"/>
    <dgm:cxn modelId="{E3A6514E-9491-445E-A725-52C78B5BB4C9}" type="presParOf" srcId="{164099CE-AD4E-4CCC-A74A-C1DA67A9461F}" destId="{B1C002AF-831C-49F5-AF5C-F8BF3B883BFD}" srcOrd="8" destOrd="0" presId="urn:microsoft.com/office/officeart/2017/3/layout/DropPinTimeline"/>
    <dgm:cxn modelId="{73F97228-7461-47ED-809B-789CD0584935}" type="presParOf" srcId="{B1C002AF-831C-49F5-AF5C-F8BF3B883BFD}" destId="{AD97C05A-C1FC-4C0B-825C-7F9C400356A7}" srcOrd="0" destOrd="0" presId="urn:microsoft.com/office/officeart/2017/3/layout/DropPinTimeline"/>
    <dgm:cxn modelId="{96632D05-0958-4910-A354-6F835DFD5969}" type="presParOf" srcId="{B1C002AF-831C-49F5-AF5C-F8BF3B883BFD}" destId="{FE534941-23B0-431E-96E8-027934510ACF}" srcOrd="1" destOrd="0" presId="urn:microsoft.com/office/officeart/2017/3/layout/DropPinTimeline"/>
    <dgm:cxn modelId="{FC84ACCF-1BE9-43D3-9A19-E2D145B4FEA1}" type="presParOf" srcId="{FE534941-23B0-431E-96E8-027934510ACF}" destId="{811A0CA7-E730-43A0-9D84-365E214FA6E4}" srcOrd="0" destOrd="0" presId="urn:microsoft.com/office/officeart/2017/3/layout/DropPinTimeline"/>
    <dgm:cxn modelId="{E00541F9-CE0A-4B5C-AE93-15086A3F3501}" type="presParOf" srcId="{FE534941-23B0-431E-96E8-027934510ACF}" destId="{7A7D53BB-53D0-4DF3-B0B4-65EF63C38A34}" srcOrd="1" destOrd="0" presId="urn:microsoft.com/office/officeart/2017/3/layout/DropPinTimeline"/>
    <dgm:cxn modelId="{3C3BEC19-CEE0-4220-926D-56B67E571750}" type="presParOf" srcId="{B1C002AF-831C-49F5-AF5C-F8BF3B883BFD}" destId="{93CA10C8-1D46-4C56-8CF3-C9775CC388AA}" srcOrd="2" destOrd="0" presId="urn:microsoft.com/office/officeart/2017/3/layout/DropPinTimeline"/>
    <dgm:cxn modelId="{C11D7273-9B19-46FA-B96F-20F469ACE4DD}" type="presParOf" srcId="{B1C002AF-831C-49F5-AF5C-F8BF3B883BFD}" destId="{9A506250-CD5A-4131-B3CE-6BD4BD3CD7DD}" srcOrd="3" destOrd="0" presId="urn:microsoft.com/office/officeart/2017/3/layout/DropPinTimeline"/>
    <dgm:cxn modelId="{48E5F6A2-394C-40BC-9978-69DEA7C50514}" type="presParOf" srcId="{B1C002AF-831C-49F5-AF5C-F8BF3B883BFD}" destId="{32418707-8C2F-45CC-8BD6-B2C96B4FC1BB}" srcOrd="4" destOrd="0" presId="urn:microsoft.com/office/officeart/2017/3/layout/DropPinTimeline"/>
    <dgm:cxn modelId="{151757DA-8E83-434B-BDE2-BD9D63A0F774}" type="presParOf" srcId="{B1C002AF-831C-49F5-AF5C-F8BF3B883BFD}" destId="{383C95E0-3427-4F96-8931-251644275D9A}" srcOrd="5" destOrd="0" presId="urn:microsoft.com/office/officeart/2017/3/layout/DropPinTimeline"/>
    <dgm:cxn modelId="{D66D6AE6-2C81-42D7-BCFB-B84820361AD5}" type="presParOf" srcId="{164099CE-AD4E-4CCC-A74A-C1DA67A9461F}" destId="{6BCA9AA4-547A-413D-ACF0-C598435711AB}" srcOrd="9" destOrd="0" presId="urn:microsoft.com/office/officeart/2017/3/layout/DropPinTimeline"/>
    <dgm:cxn modelId="{DF06622A-416E-4951-A08D-ED85856B011B}" type="presParOf" srcId="{164099CE-AD4E-4CCC-A74A-C1DA67A9461F}" destId="{F0B120E7-9AA2-4472-B3B5-27DA743BB51E}" srcOrd="10" destOrd="0" presId="urn:microsoft.com/office/officeart/2017/3/layout/DropPinTimeline"/>
    <dgm:cxn modelId="{7C44E0FA-272D-48FA-AFF1-38CA86A31437}" type="presParOf" srcId="{F0B120E7-9AA2-4472-B3B5-27DA743BB51E}" destId="{0723AE64-B21F-4232-8D90-26B7D0DBDADA}" srcOrd="0" destOrd="0" presId="urn:microsoft.com/office/officeart/2017/3/layout/DropPinTimeline"/>
    <dgm:cxn modelId="{E7B80C9B-40F3-4FB2-8029-8DFD24B570B8}" type="presParOf" srcId="{F0B120E7-9AA2-4472-B3B5-27DA743BB51E}" destId="{017D8DDD-F64E-46B8-A366-1B760BAEFC24}" srcOrd="1" destOrd="0" presId="urn:microsoft.com/office/officeart/2017/3/layout/DropPinTimeline"/>
    <dgm:cxn modelId="{A11037B4-3152-4807-B0ED-847AE8DEA911}" type="presParOf" srcId="{017D8DDD-F64E-46B8-A366-1B760BAEFC24}" destId="{1FBAFDF3-5944-4900-B342-BB484AB30B34}" srcOrd="0" destOrd="0" presId="urn:microsoft.com/office/officeart/2017/3/layout/DropPinTimeline"/>
    <dgm:cxn modelId="{D9592FDD-5C93-4A34-A7FD-1F9EA35F4CE2}" type="presParOf" srcId="{017D8DDD-F64E-46B8-A366-1B760BAEFC24}" destId="{38398DB5-A4F4-4BDF-8917-835B7B5166F1}" srcOrd="1" destOrd="0" presId="urn:microsoft.com/office/officeart/2017/3/layout/DropPinTimeline"/>
    <dgm:cxn modelId="{3BA67069-C40F-4172-885D-0EE0EEEB0EC1}" type="presParOf" srcId="{F0B120E7-9AA2-4472-B3B5-27DA743BB51E}" destId="{627F5BD4-8F35-4FAE-82DE-37D34465F91A}" srcOrd="2" destOrd="0" presId="urn:microsoft.com/office/officeart/2017/3/layout/DropPinTimeline"/>
    <dgm:cxn modelId="{2F9F1A64-85F1-4313-9718-46C0AD0DB885}" type="presParOf" srcId="{F0B120E7-9AA2-4472-B3B5-27DA743BB51E}" destId="{D7BE5981-2E93-4235-928F-17387D272750}" srcOrd="3" destOrd="0" presId="urn:microsoft.com/office/officeart/2017/3/layout/DropPinTimeline"/>
    <dgm:cxn modelId="{0ACC002D-C945-4671-9AFB-1AEB48C576D9}" type="presParOf" srcId="{F0B120E7-9AA2-4472-B3B5-27DA743BB51E}" destId="{735D112D-437E-439A-BFE4-359AA685F7FA}" srcOrd="4" destOrd="0" presId="urn:microsoft.com/office/officeart/2017/3/layout/DropPinTimeline"/>
    <dgm:cxn modelId="{243C6EA0-308F-4CC1-8AD7-F48C00456E85}" type="presParOf" srcId="{F0B120E7-9AA2-4472-B3B5-27DA743BB51E}" destId="{4B3ECE16-AE66-454B-8D57-4FEA59B04F32}" srcOrd="5" destOrd="0" presId="urn:microsoft.com/office/officeart/2017/3/layout/DropPinTimeline"/>
    <dgm:cxn modelId="{7FCD874A-C364-4CE2-AC55-34D8BA040F1F}" type="presParOf" srcId="{164099CE-AD4E-4CCC-A74A-C1DA67A9461F}" destId="{40FBEA57-AF08-454D-AD23-92B43EEF9143}" srcOrd="11" destOrd="0" presId="urn:microsoft.com/office/officeart/2017/3/layout/DropPinTimeline"/>
    <dgm:cxn modelId="{404452AD-0252-4675-AB79-23E8A6E4650C}" type="presParOf" srcId="{164099CE-AD4E-4CCC-A74A-C1DA67A9461F}" destId="{4F60C6D5-EA33-4818-A738-47E4916ADCAB}" srcOrd="12" destOrd="0" presId="urn:microsoft.com/office/officeart/2017/3/layout/DropPinTimeline"/>
    <dgm:cxn modelId="{77E7BB25-EC9C-47F5-93AA-B48E210D3F12}" type="presParOf" srcId="{4F60C6D5-EA33-4818-A738-47E4916ADCAB}" destId="{EDD141E9-9D60-44BE-A8A5-7959F9E31EEE}" srcOrd="0" destOrd="0" presId="urn:microsoft.com/office/officeart/2017/3/layout/DropPinTimeline"/>
    <dgm:cxn modelId="{9012D2BA-FF11-4462-8B74-DAA05C5E4878}" type="presParOf" srcId="{4F60C6D5-EA33-4818-A738-47E4916ADCAB}" destId="{55C5A1D7-CAF3-49A1-91D3-2D781DDEC4FA}" srcOrd="1" destOrd="0" presId="urn:microsoft.com/office/officeart/2017/3/layout/DropPinTimeline"/>
    <dgm:cxn modelId="{EB5C4561-1EB3-4D98-BC29-44169001B1A0}" type="presParOf" srcId="{55C5A1D7-CAF3-49A1-91D3-2D781DDEC4FA}" destId="{1B27E7C2-39C9-40D5-9761-A529D60A9E98}" srcOrd="0" destOrd="0" presId="urn:microsoft.com/office/officeart/2017/3/layout/DropPinTimeline"/>
    <dgm:cxn modelId="{F1E76046-F0E3-4D57-BEC4-1772AB8C966C}" type="presParOf" srcId="{55C5A1D7-CAF3-49A1-91D3-2D781DDEC4FA}" destId="{E19C7D06-2A61-4878-8C16-D4B83E007D84}" srcOrd="1" destOrd="0" presId="urn:microsoft.com/office/officeart/2017/3/layout/DropPinTimeline"/>
    <dgm:cxn modelId="{94BAC716-0C0D-4812-ADE2-D36E7E967731}" type="presParOf" srcId="{4F60C6D5-EA33-4818-A738-47E4916ADCAB}" destId="{6FB9A898-FB35-4C84-8AB0-A3D327C1D4BC}" srcOrd="2" destOrd="0" presId="urn:microsoft.com/office/officeart/2017/3/layout/DropPinTimeline"/>
    <dgm:cxn modelId="{3544AA6E-F132-410B-A704-C44007523D1A}" type="presParOf" srcId="{4F60C6D5-EA33-4818-A738-47E4916ADCAB}" destId="{5E6A1EA2-3920-4806-9872-4C5430EA9E74}" srcOrd="3" destOrd="0" presId="urn:microsoft.com/office/officeart/2017/3/layout/DropPinTimeline"/>
    <dgm:cxn modelId="{57F5BEA4-3B58-45C1-9909-B09558F16763}" type="presParOf" srcId="{4F60C6D5-EA33-4818-A738-47E4916ADCAB}" destId="{65F322DD-0417-412A-ACB8-508FCEF5B6C3}" srcOrd="4" destOrd="0" presId="urn:microsoft.com/office/officeart/2017/3/layout/DropPinTimeline"/>
    <dgm:cxn modelId="{0C4E55A2-0848-41AF-9E35-D996EFECF283}" type="presParOf" srcId="{4F60C6D5-EA33-4818-A738-47E4916ADCAB}" destId="{A506ED61-FC42-4AC4-9F82-B8143AE22180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6E6E7-B359-4C81-ABD1-C8DE5EE9A65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64C567-B0A0-4F61-82D0-CF7348CACF4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400" b="0" i="0" cap="none" dirty="0"/>
            <a:t>Aim to use systematic methods to search, appraise and synthesise evidence from research findings.</a:t>
          </a:r>
          <a:endParaRPr lang="en-US" sz="1400" cap="none" dirty="0"/>
        </a:p>
      </dgm:t>
    </dgm:pt>
    <dgm:pt modelId="{527EF6CF-F39A-4D89-831F-DB09079501E6}" type="parTrans" cxnId="{58908C74-E5CA-459C-8337-7399EB23FEB7}">
      <dgm:prSet/>
      <dgm:spPr/>
      <dgm:t>
        <a:bodyPr/>
        <a:lstStyle/>
        <a:p>
          <a:endParaRPr lang="en-US"/>
        </a:p>
      </dgm:t>
    </dgm:pt>
    <dgm:pt modelId="{61A44088-21E3-4C73-9C7D-4AFA3E1D4937}" type="sibTrans" cxnId="{58908C74-E5CA-459C-8337-7399EB23FEB7}">
      <dgm:prSet/>
      <dgm:spPr/>
      <dgm:t>
        <a:bodyPr/>
        <a:lstStyle/>
        <a:p>
          <a:endParaRPr lang="en-US"/>
        </a:p>
      </dgm:t>
    </dgm:pt>
    <dgm:pt modelId="{639FFC91-B2FF-419F-9A01-BF99CBE86E1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400" b="0" i="0" cap="none" dirty="0"/>
            <a:t>Systematically gathering sources and formally evaluating them can help to address the increased subjectivity involved in other literature reviews.</a:t>
          </a:r>
          <a:endParaRPr lang="en-US" sz="1100" cap="none" dirty="0"/>
        </a:p>
      </dgm:t>
    </dgm:pt>
    <dgm:pt modelId="{7E4FAE35-F9FE-45D5-AE53-75C33EC44902}" type="parTrans" cxnId="{B28BAFE2-102B-4AEA-A698-2A2FE1EF48DB}">
      <dgm:prSet/>
      <dgm:spPr/>
      <dgm:t>
        <a:bodyPr/>
        <a:lstStyle/>
        <a:p>
          <a:endParaRPr lang="en-US"/>
        </a:p>
      </dgm:t>
    </dgm:pt>
    <dgm:pt modelId="{3A7FEE89-1F19-4140-8854-B600B3B3C4BE}" type="sibTrans" cxnId="{B28BAFE2-102B-4AEA-A698-2A2FE1EF48DB}">
      <dgm:prSet/>
      <dgm:spPr/>
      <dgm:t>
        <a:bodyPr/>
        <a:lstStyle/>
        <a:p>
          <a:endParaRPr lang="en-US"/>
        </a:p>
      </dgm:t>
    </dgm:pt>
    <dgm:pt modelId="{F97B5E5A-EE20-4DDF-9774-14CA8D3B020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500" b="0" i="0" cap="none" dirty="0"/>
            <a:t>The usefulness of a systematic review is related to how </a:t>
          </a:r>
          <a:r>
            <a:rPr lang="en-GB" sz="1400" b="0" i="0" cap="none" dirty="0"/>
            <a:t>transparent</a:t>
          </a:r>
          <a:r>
            <a:rPr lang="en-GB" sz="1500" b="0" i="0" cap="none" dirty="0"/>
            <a:t> and therefore replicable the methods are.</a:t>
          </a:r>
          <a:endParaRPr lang="en-US" sz="1500" cap="none" dirty="0"/>
        </a:p>
      </dgm:t>
    </dgm:pt>
    <dgm:pt modelId="{812BE8F1-4F92-4F8C-A95D-FB2111008C36}" type="parTrans" cxnId="{FD82FD38-77EC-4AEA-8420-875287F97CAF}">
      <dgm:prSet/>
      <dgm:spPr/>
      <dgm:t>
        <a:bodyPr/>
        <a:lstStyle/>
        <a:p>
          <a:endParaRPr lang="en-US"/>
        </a:p>
      </dgm:t>
    </dgm:pt>
    <dgm:pt modelId="{B8A2664D-CBF5-43B5-92BA-3BBBBED96AE0}" type="sibTrans" cxnId="{FD82FD38-77EC-4AEA-8420-875287F97CAF}">
      <dgm:prSet/>
      <dgm:spPr/>
      <dgm:t>
        <a:bodyPr/>
        <a:lstStyle/>
        <a:p>
          <a:endParaRPr lang="en-US"/>
        </a:p>
      </dgm:t>
    </dgm:pt>
    <dgm:pt modelId="{5710161A-AE67-4894-BCBD-7B87F832E79B}" type="pres">
      <dgm:prSet presAssocID="{5D66E6E7-B359-4C81-ABD1-C8DE5EE9A655}" presName="root" presStyleCnt="0">
        <dgm:presLayoutVars>
          <dgm:dir/>
          <dgm:resizeHandles val="exact"/>
        </dgm:presLayoutVars>
      </dgm:prSet>
      <dgm:spPr/>
    </dgm:pt>
    <dgm:pt modelId="{13506FDF-7D3F-48C2-A6A4-57AD3C66F67D}" type="pres">
      <dgm:prSet presAssocID="{0064C567-B0A0-4F61-82D0-CF7348CACF45}" presName="compNode" presStyleCnt="0"/>
      <dgm:spPr/>
    </dgm:pt>
    <dgm:pt modelId="{D8C5170C-B1D6-42EA-A0BC-D3690D5BB6D0}" type="pres">
      <dgm:prSet presAssocID="{0064C567-B0A0-4F61-82D0-CF7348CACF45}" presName="iconBgRect" presStyleLbl="bgShp" presStyleIdx="0" presStyleCnt="3"/>
      <dgm:spPr/>
    </dgm:pt>
    <dgm:pt modelId="{8569E3DB-7659-460A-997C-B17A700F100C}" type="pres">
      <dgm:prSet presAssocID="{0064C567-B0A0-4F61-82D0-CF7348CACF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5767BC6-DD40-49B8-8EAD-C38FC9170DD2}" type="pres">
      <dgm:prSet presAssocID="{0064C567-B0A0-4F61-82D0-CF7348CACF45}" presName="spaceRect" presStyleCnt="0"/>
      <dgm:spPr/>
    </dgm:pt>
    <dgm:pt modelId="{B80C0CCC-4AE7-4F84-9FFA-091F72C2CC32}" type="pres">
      <dgm:prSet presAssocID="{0064C567-B0A0-4F61-82D0-CF7348CACF45}" presName="textRect" presStyleLbl="revTx" presStyleIdx="0" presStyleCnt="3">
        <dgm:presLayoutVars>
          <dgm:chMax val="1"/>
          <dgm:chPref val="1"/>
        </dgm:presLayoutVars>
      </dgm:prSet>
      <dgm:spPr/>
    </dgm:pt>
    <dgm:pt modelId="{C97F50FA-359A-4C75-A136-073D99AAF110}" type="pres">
      <dgm:prSet presAssocID="{61A44088-21E3-4C73-9C7D-4AFA3E1D4937}" presName="sibTrans" presStyleCnt="0"/>
      <dgm:spPr/>
    </dgm:pt>
    <dgm:pt modelId="{99F3D903-2ED1-4025-96AA-60ABFD33681E}" type="pres">
      <dgm:prSet presAssocID="{639FFC91-B2FF-419F-9A01-BF99CBE86E14}" presName="compNode" presStyleCnt="0"/>
      <dgm:spPr/>
    </dgm:pt>
    <dgm:pt modelId="{D89F0A7D-2DCB-4688-8DC1-F10634EDA636}" type="pres">
      <dgm:prSet presAssocID="{639FFC91-B2FF-419F-9A01-BF99CBE86E14}" presName="iconBgRect" presStyleLbl="bgShp" presStyleIdx="1" presStyleCnt="3" custLinFactNeighborY="10045"/>
      <dgm:spPr/>
    </dgm:pt>
    <dgm:pt modelId="{84301A91-57CE-48F2-B063-0DBA4BF83058}" type="pres">
      <dgm:prSet presAssocID="{639FFC91-B2FF-419F-9A01-BF99CBE86E14}" presName="iconRect" presStyleLbl="node1" presStyleIdx="1" presStyleCnt="3" custLinFactNeighborY="106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76D5558-A2A1-445D-8B14-C5BAF6F0C6A2}" type="pres">
      <dgm:prSet presAssocID="{639FFC91-B2FF-419F-9A01-BF99CBE86E14}" presName="spaceRect" presStyleCnt="0"/>
      <dgm:spPr/>
    </dgm:pt>
    <dgm:pt modelId="{0B9DDDA2-E295-4859-8992-EC1787AD6224}" type="pres">
      <dgm:prSet presAssocID="{639FFC91-B2FF-419F-9A01-BF99CBE86E14}" presName="textRect" presStyleLbl="revTx" presStyleIdx="1" presStyleCnt="3" custScaleX="103510" custScaleY="122876" custLinFactNeighborX="0" custLinFactNeighborY="15828">
        <dgm:presLayoutVars>
          <dgm:chMax val="1"/>
          <dgm:chPref val="1"/>
        </dgm:presLayoutVars>
      </dgm:prSet>
      <dgm:spPr/>
    </dgm:pt>
    <dgm:pt modelId="{282CD78B-A62E-45F4-922A-5B86B3413D45}" type="pres">
      <dgm:prSet presAssocID="{3A7FEE89-1F19-4140-8854-B600B3B3C4BE}" presName="sibTrans" presStyleCnt="0"/>
      <dgm:spPr/>
    </dgm:pt>
    <dgm:pt modelId="{7DED6C4E-0942-471E-9E73-35F6EE723B97}" type="pres">
      <dgm:prSet presAssocID="{F97B5E5A-EE20-4DDF-9774-14CA8D3B020E}" presName="compNode" presStyleCnt="0"/>
      <dgm:spPr/>
    </dgm:pt>
    <dgm:pt modelId="{D82A49E0-1559-4C91-99CE-C3E274589DB6}" type="pres">
      <dgm:prSet presAssocID="{F97B5E5A-EE20-4DDF-9774-14CA8D3B020E}" presName="iconBgRect" presStyleLbl="bgShp" presStyleIdx="2" presStyleCnt="3"/>
      <dgm:spPr/>
    </dgm:pt>
    <dgm:pt modelId="{9244E70F-6FAF-4E90-A0B2-89A9397EA462}" type="pres">
      <dgm:prSet presAssocID="{F97B5E5A-EE20-4DDF-9774-14CA8D3B02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ow outline"/>
        </a:ext>
      </dgm:extLst>
    </dgm:pt>
    <dgm:pt modelId="{A7A1E782-EBBE-4AB0-A1E0-2B8415EC6123}" type="pres">
      <dgm:prSet presAssocID="{F97B5E5A-EE20-4DDF-9774-14CA8D3B020E}" presName="spaceRect" presStyleCnt="0"/>
      <dgm:spPr/>
    </dgm:pt>
    <dgm:pt modelId="{D9F61DAA-EFA9-48DA-AB35-082ECC2F8EB3}" type="pres">
      <dgm:prSet presAssocID="{F97B5E5A-EE20-4DDF-9774-14CA8D3B02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DBBA837-0FFE-4F23-A66B-EE1453390D41}" type="presOf" srcId="{F97B5E5A-EE20-4DDF-9774-14CA8D3B020E}" destId="{D9F61DAA-EFA9-48DA-AB35-082ECC2F8EB3}" srcOrd="0" destOrd="0" presId="urn:microsoft.com/office/officeart/2018/5/layout/IconCircleLabelList"/>
    <dgm:cxn modelId="{FD82FD38-77EC-4AEA-8420-875287F97CAF}" srcId="{5D66E6E7-B359-4C81-ABD1-C8DE5EE9A655}" destId="{F97B5E5A-EE20-4DDF-9774-14CA8D3B020E}" srcOrd="2" destOrd="0" parTransId="{812BE8F1-4F92-4F8C-A95D-FB2111008C36}" sibTransId="{B8A2664D-CBF5-43B5-92BA-3BBBBED96AE0}"/>
    <dgm:cxn modelId="{FA6B2248-FE53-4704-A355-1594143C5A0A}" type="presOf" srcId="{0064C567-B0A0-4F61-82D0-CF7348CACF45}" destId="{B80C0CCC-4AE7-4F84-9FFA-091F72C2CC32}" srcOrd="0" destOrd="0" presId="urn:microsoft.com/office/officeart/2018/5/layout/IconCircleLabelList"/>
    <dgm:cxn modelId="{58908C74-E5CA-459C-8337-7399EB23FEB7}" srcId="{5D66E6E7-B359-4C81-ABD1-C8DE5EE9A655}" destId="{0064C567-B0A0-4F61-82D0-CF7348CACF45}" srcOrd="0" destOrd="0" parTransId="{527EF6CF-F39A-4D89-831F-DB09079501E6}" sibTransId="{61A44088-21E3-4C73-9C7D-4AFA3E1D4937}"/>
    <dgm:cxn modelId="{07EB15B5-8B7C-40F0-BB1D-CCFB625FD2C2}" type="presOf" srcId="{639FFC91-B2FF-419F-9A01-BF99CBE86E14}" destId="{0B9DDDA2-E295-4859-8992-EC1787AD6224}" srcOrd="0" destOrd="0" presId="urn:microsoft.com/office/officeart/2018/5/layout/IconCircleLabelList"/>
    <dgm:cxn modelId="{55EE77BC-90EA-422B-8EAE-00E0B3DAACD8}" type="presOf" srcId="{5D66E6E7-B359-4C81-ABD1-C8DE5EE9A655}" destId="{5710161A-AE67-4894-BCBD-7B87F832E79B}" srcOrd="0" destOrd="0" presId="urn:microsoft.com/office/officeart/2018/5/layout/IconCircleLabelList"/>
    <dgm:cxn modelId="{B28BAFE2-102B-4AEA-A698-2A2FE1EF48DB}" srcId="{5D66E6E7-B359-4C81-ABD1-C8DE5EE9A655}" destId="{639FFC91-B2FF-419F-9A01-BF99CBE86E14}" srcOrd="1" destOrd="0" parTransId="{7E4FAE35-F9FE-45D5-AE53-75C33EC44902}" sibTransId="{3A7FEE89-1F19-4140-8854-B600B3B3C4BE}"/>
    <dgm:cxn modelId="{F45B4B4F-4B17-48C7-BC2F-754D171BB9F3}" type="presParOf" srcId="{5710161A-AE67-4894-BCBD-7B87F832E79B}" destId="{13506FDF-7D3F-48C2-A6A4-57AD3C66F67D}" srcOrd="0" destOrd="0" presId="urn:microsoft.com/office/officeart/2018/5/layout/IconCircleLabelList"/>
    <dgm:cxn modelId="{A25936E2-9CCD-4E72-A71C-8FAB38B74497}" type="presParOf" srcId="{13506FDF-7D3F-48C2-A6A4-57AD3C66F67D}" destId="{D8C5170C-B1D6-42EA-A0BC-D3690D5BB6D0}" srcOrd="0" destOrd="0" presId="urn:microsoft.com/office/officeart/2018/5/layout/IconCircleLabelList"/>
    <dgm:cxn modelId="{8E1E2056-565A-4677-9A51-7FE37605605B}" type="presParOf" srcId="{13506FDF-7D3F-48C2-A6A4-57AD3C66F67D}" destId="{8569E3DB-7659-460A-997C-B17A700F100C}" srcOrd="1" destOrd="0" presId="urn:microsoft.com/office/officeart/2018/5/layout/IconCircleLabelList"/>
    <dgm:cxn modelId="{06796829-CA2C-41F0-98B1-68EEDB9B3B12}" type="presParOf" srcId="{13506FDF-7D3F-48C2-A6A4-57AD3C66F67D}" destId="{95767BC6-DD40-49B8-8EAD-C38FC9170DD2}" srcOrd="2" destOrd="0" presId="urn:microsoft.com/office/officeart/2018/5/layout/IconCircleLabelList"/>
    <dgm:cxn modelId="{946A4E84-3292-4139-AE1A-816FA44E3A46}" type="presParOf" srcId="{13506FDF-7D3F-48C2-A6A4-57AD3C66F67D}" destId="{B80C0CCC-4AE7-4F84-9FFA-091F72C2CC32}" srcOrd="3" destOrd="0" presId="urn:microsoft.com/office/officeart/2018/5/layout/IconCircleLabelList"/>
    <dgm:cxn modelId="{D8BDD841-2F13-4CC4-928B-929AA2830767}" type="presParOf" srcId="{5710161A-AE67-4894-BCBD-7B87F832E79B}" destId="{C97F50FA-359A-4C75-A136-073D99AAF110}" srcOrd="1" destOrd="0" presId="urn:microsoft.com/office/officeart/2018/5/layout/IconCircleLabelList"/>
    <dgm:cxn modelId="{397CB693-267A-4B07-88EA-021DEF8741D9}" type="presParOf" srcId="{5710161A-AE67-4894-BCBD-7B87F832E79B}" destId="{99F3D903-2ED1-4025-96AA-60ABFD33681E}" srcOrd="2" destOrd="0" presId="urn:microsoft.com/office/officeart/2018/5/layout/IconCircleLabelList"/>
    <dgm:cxn modelId="{E6063E73-107E-4952-9FA9-930A180BAB84}" type="presParOf" srcId="{99F3D903-2ED1-4025-96AA-60ABFD33681E}" destId="{D89F0A7D-2DCB-4688-8DC1-F10634EDA636}" srcOrd="0" destOrd="0" presId="urn:microsoft.com/office/officeart/2018/5/layout/IconCircleLabelList"/>
    <dgm:cxn modelId="{9748C28F-4EB3-45B6-BDA9-BD9C4EE3F9F9}" type="presParOf" srcId="{99F3D903-2ED1-4025-96AA-60ABFD33681E}" destId="{84301A91-57CE-48F2-B063-0DBA4BF83058}" srcOrd="1" destOrd="0" presId="urn:microsoft.com/office/officeart/2018/5/layout/IconCircleLabelList"/>
    <dgm:cxn modelId="{43F989EA-871A-4F25-8ABF-C8007282742F}" type="presParOf" srcId="{99F3D903-2ED1-4025-96AA-60ABFD33681E}" destId="{776D5558-A2A1-445D-8B14-C5BAF6F0C6A2}" srcOrd="2" destOrd="0" presId="urn:microsoft.com/office/officeart/2018/5/layout/IconCircleLabelList"/>
    <dgm:cxn modelId="{2D834737-64EF-4917-8A8E-66745C5B5743}" type="presParOf" srcId="{99F3D903-2ED1-4025-96AA-60ABFD33681E}" destId="{0B9DDDA2-E295-4859-8992-EC1787AD6224}" srcOrd="3" destOrd="0" presId="urn:microsoft.com/office/officeart/2018/5/layout/IconCircleLabelList"/>
    <dgm:cxn modelId="{AA530396-9414-41E4-9B37-C51A3BDDD303}" type="presParOf" srcId="{5710161A-AE67-4894-BCBD-7B87F832E79B}" destId="{282CD78B-A62E-45F4-922A-5B86B3413D45}" srcOrd="3" destOrd="0" presId="urn:microsoft.com/office/officeart/2018/5/layout/IconCircleLabelList"/>
    <dgm:cxn modelId="{944886F9-CAE1-4805-B6B0-ECBAA5D9CF56}" type="presParOf" srcId="{5710161A-AE67-4894-BCBD-7B87F832E79B}" destId="{7DED6C4E-0942-471E-9E73-35F6EE723B97}" srcOrd="4" destOrd="0" presId="urn:microsoft.com/office/officeart/2018/5/layout/IconCircleLabelList"/>
    <dgm:cxn modelId="{563475D0-6B37-49DE-B90A-B2DAB39D0387}" type="presParOf" srcId="{7DED6C4E-0942-471E-9E73-35F6EE723B97}" destId="{D82A49E0-1559-4C91-99CE-C3E274589DB6}" srcOrd="0" destOrd="0" presId="urn:microsoft.com/office/officeart/2018/5/layout/IconCircleLabelList"/>
    <dgm:cxn modelId="{A2AF84D5-8624-404B-A8B1-9F4E293E187F}" type="presParOf" srcId="{7DED6C4E-0942-471E-9E73-35F6EE723B97}" destId="{9244E70F-6FAF-4E90-A0B2-89A9397EA462}" srcOrd="1" destOrd="0" presId="urn:microsoft.com/office/officeart/2018/5/layout/IconCircleLabelList"/>
    <dgm:cxn modelId="{E05E7780-A0CA-444F-803C-143C6A0B84C1}" type="presParOf" srcId="{7DED6C4E-0942-471E-9E73-35F6EE723B97}" destId="{A7A1E782-EBBE-4AB0-A1E0-2B8415EC6123}" srcOrd="2" destOrd="0" presId="urn:microsoft.com/office/officeart/2018/5/layout/IconCircleLabelList"/>
    <dgm:cxn modelId="{EAB5D093-C109-4DDD-85D8-78F694371C29}" type="presParOf" srcId="{7DED6C4E-0942-471E-9E73-35F6EE723B97}" destId="{D9F61DAA-EFA9-48DA-AB35-082ECC2F8E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183229-1F99-4F23-AEDD-1E282401010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DAD285-1CF6-4612-BCB1-F1812F1679D0}">
      <dgm:prSet phldrT="[Text]" custT="1"/>
      <dgm:spPr/>
      <dgm:t>
        <a:bodyPr/>
        <a:lstStyle/>
        <a:p>
          <a:r>
            <a:rPr lang="en-GB" sz="1800" dirty="0"/>
            <a:t>Designing the Review</a:t>
          </a:r>
        </a:p>
      </dgm:t>
    </dgm:pt>
    <dgm:pt modelId="{80B10480-DF7B-49CB-9DD6-EBE28947ACFB}" type="parTrans" cxnId="{9268FCDA-473F-4BF4-AFCA-D5D909903B89}">
      <dgm:prSet/>
      <dgm:spPr/>
      <dgm:t>
        <a:bodyPr/>
        <a:lstStyle/>
        <a:p>
          <a:endParaRPr lang="en-GB"/>
        </a:p>
      </dgm:t>
    </dgm:pt>
    <dgm:pt modelId="{3C413AA3-C122-4BC5-95F8-626D77F638C1}" type="sibTrans" cxnId="{9268FCDA-473F-4BF4-AFCA-D5D909903B89}">
      <dgm:prSet/>
      <dgm:spPr/>
      <dgm:t>
        <a:bodyPr/>
        <a:lstStyle/>
        <a:p>
          <a:endParaRPr lang="en-GB"/>
        </a:p>
      </dgm:t>
    </dgm:pt>
    <dgm:pt modelId="{FBBD3A2C-827C-4851-BEBC-73F1C2F8188B}">
      <dgm:prSet phldrT="[Text]"/>
      <dgm:spPr/>
      <dgm:t>
        <a:bodyPr/>
        <a:lstStyle/>
        <a:p>
          <a:r>
            <a:rPr lang="en-GB"/>
            <a:t>Research Questions</a:t>
          </a:r>
        </a:p>
      </dgm:t>
    </dgm:pt>
    <dgm:pt modelId="{99F597D0-67D1-42F6-A3DA-F421139DB44E}" type="parTrans" cxnId="{EC59AACA-AB66-4EE1-B21F-A8DB85EC6F0C}">
      <dgm:prSet/>
      <dgm:spPr/>
      <dgm:t>
        <a:bodyPr/>
        <a:lstStyle/>
        <a:p>
          <a:endParaRPr lang="en-GB"/>
        </a:p>
      </dgm:t>
    </dgm:pt>
    <dgm:pt modelId="{E6299341-A19C-44D4-A120-D1B521AECAA6}" type="sibTrans" cxnId="{EC59AACA-AB66-4EE1-B21F-A8DB85EC6F0C}">
      <dgm:prSet/>
      <dgm:spPr/>
      <dgm:t>
        <a:bodyPr/>
        <a:lstStyle/>
        <a:p>
          <a:endParaRPr lang="en-GB"/>
        </a:p>
      </dgm:t>
    </dgm:pt>
    <dgm:pt modelId="{93BDE063-B772-497D-AD3A-64D7E0369B6F}">
      <dgm:prSet phldrT="[Text]"/>
      <dgm:spPr/>
      <dgm:t>
        <a:bodyPr/>
        <a:lstStyle/>
        <a:p>
          <a:r>
            <a:rPr lang="en-GB"/>
            <a:t>Methodology</a:t>
          </a:r>
        </a:p>
      </dgm:t>
    </dgm:pt>
    <dgm:pt modelId="{376C3270-F596-495A-BDF6-F193D2A659FD}" type="parTrans" cxnId="{F81C599D-AB33-4E50-8B1C-45BC3958D6FE}">
      <dgm:prSet/>
      <dgm:spPr/>
      <dgm:t>
        <a:bodyPr/>
        <a:lstStyle/>
        <a:p>
          <a:endParaRPr lang="en-GB"/>
        </a:p>
      </dgm:t>
    </dgm:pt>
    <dgm:pt modelId="{1B2EB55B-0B8D-4460-B6BE-3305B7A7672B}" type="sibTrans" cxnId="{F81C599D-AB33-4E50-8B1C-45BC3958D6FE}">
      <dgm:prSet/>
      <dgm:spPr/>
      <dgm:t>
        <a:bodyPr/>
        <a:lstStyle/>
        <a:p>
          <a:endParaRPr lang="en-GB"/>
        </a:p>
      </dgm:t>
    </dgm:pt>
    <dgm:pt modelId="{07828047-253A-4CF3-8736-0CCA33A3664A}">
      <dgm:prSet phldrT="[Text]" custT="1"/>
      <dgm:spPr/>
      <dgm:t>
        <a:bodyPr/>
        <a:lstStyle/>
        <a:p>
          <a:r>
            <a:rPr lang="en-GB" sz="1800" dirty="0"/>
            <a:t>Searching</a:t>
          </a:r>
        </a:p>
      </dgm:t>
    </dgm:pt>
    <dgm:pt modelId="{AFD8DD0A-028E-4106-AD77-AFAF95A4687E}" type="parTrans" cxnId="{F9BC882E-8115-49AC-89D8-E6720ED9A89E}">
      <dgm:prSet/>
      <dgm:spPr/>
      <dgm:t>
        <a:bodyPr/>
        <a:lstStyle/>
        <a:p>
          <a:endParaRPr lang="en-GB"/>
        </a:p>
      </dgm:t>
    </dgm:pt>
    <dgm:pt modelId="{0AD2EB9D-8E4A-4B7D-8066-624194D6E639}" type="sibTrans" cxnId="{F9BC882E-8115-49AC-89D8-E6720ED9A89E}">
      <dgm:prSet/>
      <dgm:spPr/>
      <dgm:t>
        <a:bodyPr/>
        <a:lstStyle/>
        <a:p>
          <a:endParaRPr lang="en-GB"/>
        </a:p>
      </dgm:t>
    </dgm:pt>
    <dgm:pt modelId="{54FA8237-1E31-454E-A56C-B0D5C3FF4188}">
      <dgm:prSet phldrT="[Text]"/>
      <dgm:spPr/>
      <dgm:t>
        <a:bodyPr/>
        <a:lstStyle/>
        <a:p>
          <a:r>
            <a:rPr lang="en-GB"/>
            <a:t>Databases</a:t>
          </a:r>
        </a:p>
      </dgm:t>
    </dgm:pt>
    <dgm:pt modelId="{07CA10D4-CC23-49F2-B58D-06E630C5910B}" type="parTrans" cxnId="{C6D2A1F9-0533-4FBE-89D8-24ADCF642040}">
      <dgm:prSet/>
      <dgm:spPr/>
      <dgm:t>
        <a:bodyPr/>
        <a:lstStyle/>
        <a:p>
          <a:endParaRPr lang="en-GB"/>
        </a:p>
      </dgm:t>
    </dgm:pt>
    <dgm:pt modelId="{CF5E78A6-BEDC-4D34-8638-21AA0F3C2CB2}" type="sibTrans" cxnId="{C6D2A1F9-0533-4FBE-89D8-24ADCF642040}">
      <dgm:prSet/>
      <dgm:spPr/>
      <dgm:t>
        <a:bodyPr/>
        <a:lstStyle/>
        <a:p>
          <a:endParaRPr lang="en-GB"/>
        </a:p>
      </dgm:t>
    </dgm:pt>
    <dgm:pt modelId="{0548A59D-00FA-4812-9A5D-AC83CB952488}">
      <dgm:prSet phldrT="[Text]"/>
      <dgm:spPr/>
      <dgm:t>
        <a:bodyPr/>
        <a:lstStyle/>
        <a:p>
          <a:r>
            <a:rPr lang="en-GB"/>
            <a:t>Journals</a:t>
          </a:r>
        </a:p>
      </dgm:t>
    </dgm:pt>
    <dgm:pt modelId="{EEDAC438-F825-4B8E-9185-1FE9551472A5}" type="parTrans" cxnId="{EDD75B29-0516-407B-B49F-FCF1CC9CCEBE}">
      <dgm:prSet/>
      <dgm:spPr/>
      <dgm:t>
        <a:bodyPr/>
        <a:lstStyle/>
        <a:p>
          <a:endParaRPr lang="en-GB"/>
        </a:p>
      </dgm:t>
    </dgm:pt>
    <dgm:pt modelId="{44037AFD-1FC6-4BE0-877D-21408016894E}" type="sibTrans" cxnId="{EDD75B29-0516-407B-B49F-FCF1CC9CCEBE}">
      <dgm:prSet/>
      <dgm:spPr/>
      <dgm:t>
        <a:bodyPr/>
        <a:lstStyle/>
        <a:p>
          <a:endParaRPr lang="en-GB"/>
        </a:p>
      </dgm:t>
    </dgm:pt>
    <dgm:pt modelId="{F460437F-745E-4613-9EF8-E23C7874473B}">
      <dgm:prSet phldrT="[Text]" custT="1"/>
      <dgm:spPr/>
      <dgm:t>
        <a:bodyPr/>
        <a:lstStyle/>
        <a:p>
          <a:r>
            <a:rPr lang="en-GB" sz="1800" dirty="0"/>
            <a:t>Screening</a:t>
          </a:r>
          <a:endParaRPr lang="en-GB" sz="1300" dirty="0"/>
        </a:p>
      </dgm:t>
    </dgm:pt>
    <dgm:pt modelId="{B1618844-1B8A-4D8B-A1A6-720585516664}" type="parTrans" cxnId="{17E53CAB-217A-4F51-9C6B-D11D459C3D7E}">
      <dgm:prSet/>
      <dgm:spPr/>
      <dgm:t>
        <a:bodyPr/>
        <a:lstStyle/>
        <a:p>
          <a:endParaRPr lang="en-GB"/>
        </a:p>
      </dgm:t>
    </dgm:pt>
    <dgm:pt modelId="{67859747-0BD1-4734-B91B-4D130272C817}" type="sibTrans" cxnId="{17E53CAB-217A-4F51-9C6B-D11D459C3D7E}">
      <dgm:prSet/>
      <dgm:spPr/>
      <dgm:t>
        <a:bodyPr/>
        <a:lstStyle/>
        <a:p>
          <a:endParaRPr lang="en-GB"/>
        </a:p>
      </dgm:t>
    </dgm:pt>
    <dgm:pt modelId="{866D615B-506A-42CC-AD41-57B0F2716684}">
      <dgm:prSet phldrT="[Text]"/>
      <dgm:spPr/>
      <dgm:t>
        <a:bodyPr/>
        <a:lstStyle/>
        <a:p>
          <a:r>
            <a:rPr lang="en-GB"/>
            <a:t>Titles</a:t>
          </a:r>
        </a:p>
      </dgm:t>
    </dgm:pt>
    <dgm:pt modelId="{BB8F0A7E-E2EF-4E24-8057-828F33736E50}" type="parTrans" cxnId="{FC46DE30-2C1A-47DF-AC1B-E82D573772EB}">
      <dgm:prSet/>
      <dgm:spPr/>
      <dgm:t>
        <a:bodyPr/>
        <a:lstStyle/>
        <a:p>
          <a:endParaRPr lang="en-GB"/>
        </a:p>
      </dgm:t>
    </dgm:pt>
    <dgm:pt modelId="{1F0F55C7-C01E-4147-BF61-7CF30ADAC587}" type="sibTrans" cxnId="{FC46DE30-2C1A-47DF-AC1B-E82D573772EB}">
      <dgm:prSet/>
      <dgm:spPr/>
      <dgm:t>
        <a:bodyPr/>
        <a:lstStyle/>
        <a:p>
          <a:endParaRPr lang="en-GB"/>
        </a:p>
      </dgm:t>
    </dgm:pt>
    <dgm:pt modelId="{D7F3A298-B0D1-4892-B877-6D54831A7CA1}">
      <dgm:prSet phldrT="[Text]"/>
      <dgm:spPr/>
      <dgm:t>
        <a:bodyPr/>
        <a:lstStyle/>
        <a:p>
          <a:r>
            <a:rPr lang="en-GB"/>
            <a:t>Abstracts</a:t>
          </a:r>
        </a:p>
      </dgm:t>
    </dgm:pt>
    <dgm:pt modelId="{A5B89922-742D-4DD8-95CD-9376A8066E62}" type="parTrans" cxnId="{F3430E44-708F-4BBB-9AB1-F9E293528AC1}">
      <dgm:prSet/>
      <dgm:spPr/>
      <dgm:t>
        <a:bodyPr/>
        <a:lstStyle/>
        <a:p>
          <a:endParaRPr lang="en-GB"/>
        </a:p>
      </dgm:t>
    </dgm:pt>
    <dgm:pt modelId="{672DEC6C-E297-4B6A-8B39-7ED711533D68}" type="sibTrans" cxnId="{F3430E44-708F-4BBB-9AB1-F9E293528AC1}">
      <dgm:prSet/>
      <dgm:spPr/>
      <dgm:t>
        <a:bodyPr/>
        <a:lstStyle/>
        <a:p>
          <a:endParaRPr lang="en-GB"/>
        </a:p>
      </dgm:t>
    </dgm:pt>
    <dgm:pt modelId="{768E24D3-6FA4-4F7E-A516-7C5C9722F68E}">
      <dgm:prSet phldrT="[Text]"/>
      <dgm:spPr/>
      <dgm:t>
        <a:bodyPr/>
        <a:lstStyle/>
        <a:p>
          <a:r>
            <a:rPr lang="en-GB"/>
            <a:t>Protocol</a:t>
          </a:r>
        </a:p>
      </dgm:t>
    </dgm:pt>
    <dgm:pt modelId="{A7F89E13-52B9-4720-87E5-13C63E8A18F0}" type="parTrans" cxnId="{FD17AF7A-2E3B-4703-873E-B0DCD65B5981}">
      <dgm:prSet/>
      <dgm:spPr/>
      <dgm:t>
        <a:bodyPr/>
        <a:lstStyle/>
        <a:p>
          <a:endParaRPr lang="en-GB"/>
        </a:p>
      </dgm:t>
    </dgm:pt>
    <dgm:pt modelId="{6DAD367D-A3E8-4E43-B0B8-8883CF4B242D}" type="sibTrans" cxnId="{FD17AF7A-2E3B-4703-873E-B0DCD65B5981}">
      <dgm:prSet/>
      <dgm:spPr/>
      <dgm:t>
        <a:bodyPr/>
        <a:lstStyle/>
        <a:p>
          <a:endParaRPr lang="en-US"/>
        </a:p>
      </dgm:t>
    </dgm:pt>
    <dgm:pt modelId="{F76DFA42-4680-4C6E-9B44-220FD6FFAB62}">
      <dgm:prSet phldrT="[Text]"/>
      <dgm:spPr/>
      <dgm:t>
        <a:bodyPr/>
        <a:lstStyle/>
        <a:p>
          <a:r>
            <a:rPr lang="en-GB"/>
            <a:t>Search Strategy</a:t>
          </a:r>
        </a:p>
      </dgm:t>
    </dgm:pt>
    <dgm:pt modelId="{AD168EDB-2CD9-4FD5-AE8A-37D757AF4F49}" type="parTrans" cxnId="{C5C6862D-6D2B-4FF1-A2A4-AF86C85A39CA}">
      <dgm:prSet/>
      <dgm:spPr/>
      <dgm:t>
        <a:bodyPr/>
        <a:lstStyle/>
        <a:p>
          <a:endParaRPr lang="en-GB"/>
        </a:p>
      </dgm:t>
    </dgm:pt>
    <dgm:pt modelId="{0905EC5A-F9F6-401B-8C0B-A8B5562D17EC}" type="sibTrans" cxnId="{C5C6862D-6D2B-4FF1-A2A4-AF86C85A39CA}">
      <dgm:prSet/>
      <dgm:spPr/>
      <dgm:t>
        <a:bodyPr/>
        <a:lstStyle/>
        <a:p>
          <a:endParaRPr lang="en-US"/>
        </a:p>
      </dgm:t>
    </dgm:pt>
    <dgm:pt modelId="{3265B961-F32F-4B4F-B1EE-D3E5B52E7225}">
      <dgm:prSet phldrT="[Text]"/>
      <dgm:spPr/>
      <dgm:t>
        <a:bodyPr/>
        <a:lstStyle/>
        <a:p>
          <a:r>
            <a:rPr lang="en-GB"/>
            <a:t>Scoping</a:t>
          </a:r>
        </a:p>
      </dgm:t>
    </dgm:pt>
    <dgm:pt modelId="{642D8C43-4507-4665-9222-C20F1D26DAAA}" type="parTrans" cxnId="{776E444B-4B0C-4C20-B343-FFFA4383A277}">
      <dgm:prSet/>
      <dgm:spPr/>
      <dgm:t>
        <a:bodyPr/>
        <a:lstStyle/>
        <a:p>
          <a:endParaRPr lang="en-GB"/>
        </a:p>
      </dgm:t>
    </dgm:pt>
    <dgm:pt modelId="{F40B14E0-B80E-46E4-A6BC-C13121189AF8}" type="sibTrans" cxnId="{776E444B-4B0C-4C20-B343-FFFA4383A277}">
      <dgm:prSet/>
      <dgm:spPr/>
      <dgm:t>
        <a:bodyPr/>
        <a:lstStyle/>
        <a:p>
          <a:endParaRPr lang="en-US"/>
        </a:p>
      </dgm:t>
    </dgm:pt>
    <dgm:pt modelId="{EF38076D-9D29-4EF3-BA47-3F2B2C5B1B66}">
      <dgm:prSet phldrT="[Text]"/>
      <dgm:spPr/>
      <dgm:t>
        <a:bodyPr/>
        <a:lstStyle/>
        <a:p>
          <a:r>
            <a:rPr lang="en-GB"/>
            <a:t>Grey Literature</a:t>
          </a:r>
        </a:p>
      </dgm:t>
    </dgm:pt>
    <dgm:pt modelId="{FAC9040D-E22E-4C18-A2BB-2DAF8B04ED6F}" type="parTrans" cxnId="{301E3789-5EB7-475C-B39D-1980C35ADC76}">
      <dgm:prSet/>
      <dgm:spPr/>
      <dgm:t>
        <a:bodyPr/>
        <a:lstStyle/>
        <a:p>
          <a:endParaRPr lang="en-GB"/>
        </a:p>
      </dgm:t>
    </dgm:pt>
    <dgm:pt modelId="{DCC9A108-A287-499D-B128-EF66609AE730}" type="sibTrans" cxnId="{301E3789-5EB7-475C-B39D-1980C35ADC76}">
      <dgm:prSet/>
      <dgm:spPr/>
      <dgm:t>
        <a:bodyPr/>
        <a:lstStyle/>
        <a:p>
          <a:endParaRPr lang="en-US"/>
        </a:p>
      </dgm:t>
    </dgm:pt>
    <dgm:pt modelId="{78A10407-37A1-4A3A-A05D-BDA0779E106A}">
      <dgm:prSet phldrT="[Text]"/>
      <dgm:spPr/>
      <dgm:t>
        <a:bodyPr/>
        <a:lstStyle/>
        <a:p>
          <a:r>
            <a:rPr lang="en-GB"/>
            <a:t>Citation Searching</a:t>
          </a:r>
        </a:p>
      </dgm:t>
    </dgm:pt>
    <dgm:pt modelId="{2B6F7610-61C1-4CF6-8AAE-9B568007129A}" type="parTrans" cxnId="{37681E0B-934E-41FF-B7C2-C88998C296CA}">
      <dgm:prSet/>
      <dgm:spPr/>
      <dgm:t>
        <a:bodyPr/>
        <a:lstStyle/>
        <a:p>
          <a:endParaRPr lang="en-GB"/>
        </a:p>
      </dgm:t>
    </dgm:pt>
    <dgm:pt modelId="{B84FEC9E-10A8-45CB-B7FF-8EC2E24E213C}" type="sibTrans" cxnId="{37681E0B-934E-41FF-B7C2-C88998C296CA}">
      <dgm:prSet/>
      <dgm:spPr/>
      <dgm:t>
        <a:bodyPr/>
        <a:lstStyle/>
        <a:p>
          <a:endParaRPr lang="en-US"/>
        </a:p>
      </dgm:t>
    </dgm:pt>
    <dgm:pt modelId="{F01A1D1B-BBAF-4A2C-A642-A47CBE341519}">
      <dgm:prSet phldrT="[Text]"/>
      <dgm:spPr/>
      <dgm:t>
        <a:bodyPr/>
        <a:lstStyle/>
        <a:p>
          <a:r>
            <a:rPr lang="en-GB"/>
            <a:t>Websites</a:t>
          </a:r>
        </a:p>
      </dgm:t>
    </dgm:pt>
    <dgm:pt modelId="{E491FF5A-2934-4701-8465-C95B82B22720}" type="parTrans" cxnId="{CB0FAB56-E49B-4137-9AF6-A241BCC66491}">
      <dgm:prSet/>
      <dgm:spPr/>
      <dgm:t>
        <a:bodyPr/>
        <a:lstStyle/>
        <a:p>
          <a:endParaRPr lang="en-GB"/>
        </a:p>
      </dgm:t>
    </dgm:pt>
    <dgm:pt modelId="{8B89F320-ECA6-4C41-BB4A-C9BD59D63B63}" type="sibTrans" cxnId="{CB0FAB56-E49B-4137-9AF6-A241BCC66491}">
      <dgm:prSet/>
      <dgm:spPr/>
      <dgm:t>
        <a:bodyPr/>
        <a:lstStyle/>
        <a:p>
          <a:endParaRPr lang="en-US"/>
        </a:p>
      </dgm:t>
    </dgm:pt>
    <dgm:pt modelId="{A1350305-D10E-4AFD-A3BF-46002FAFA5A3}">
      <dgm:prSet phldrT="[Text]"/>
      <dgm:spPr/>
      <dgm:t>
        <a:bodyPr/>
        <a:lstStyle/>
        <a:p>
          <a:r>
            <a:rPr lang="en-GB"/>
            <a:t>Emails</a:t>
          </a:r>
        </a:p>
      </dgm:t>
    </dgm:pt>
    <dgm:pt modelId="{7C01D269-17BF-40C8-A0FB-E12BA1C7ED00}" type="parTrans" cxnId="{70E2FC7A-2F35-4775-AC74-AA48E99C4EC7}">
      <dgm:prSet/>
      <dgm:spPr/>
      <dgm:t>
        <a:bodyPr/>
        <a:lstStyle/>
        <a:p>
          <a:endParaRPr lang="en-GB"/>
        </a:p>
      </dgm:t>
    </dgm:pt>
    <dgm:pt modelId="{37ACAB93-1E0A-4FB8-84D2-FFFD31088026}" type="sibTrans" cxnId="{70E2FC7A-2F35-4775-AC74-AA48E99C4EC7}">
      <dgm:prSet/>
      <dgm:spPr/>
      <dgm:t>
        <a:bodyPr/>
        <a:lstStyle/>
        <a:p>
          <a:endParaRPr lang="en-US"/>
        </a:p>
      </dgm:t>
    </dgm:pt>
    <dgm:pt modelId="{6288B623-3579-4AE9-B7AF-87C93BBBDA95}">
      <dgm:prSet phldrT="[Text]"/>
      <dgm:spPr/>
      <dgm:t>
        <a:bodyPr/>
        <a:lstStyle/>
        <a:p>
          <a:r>
            <a:rPr lang="en-GB"/>
            <a:t>Full texts</a:t>
          </a:r>
        </a:p>
      </dgm:t>
    </dgm:pt>
    <dgm:pt modelId="{82CA7D9C-CCAC-4B65-BF3E-5098DE66720E}" type="parTrans" cxnId="{7ADB699F-271C-4BC3-91AC-EDBF7F8ECC61}">
      <dgm:prSet/>
      <dgm:spPr/>
      <dgm:t>
        <a:bodyPr/>
        <a:lstStyle/>
        <a:p>
          <a:endParaRPr lang="en-GB"/>
        </a:p>
      </dgm:t>
    </dgm:pt>
    <dgm:pt modelId="{6D1CA3A2-ED8A-4AC5-8974-DAD1D11A64E1}" type="sibTrans" cxnId="{7ADB699F-271C-4BC3-91AC-EDBF7F8ECC61}">
      <dgm:prSet/>
      <dgm:spPr/>
      <dgm:t>
        <a:bodyPr/>
        <a:lstStyle/>
        <a:p>
          <a:endParaRPr lang="en-US"/>
        </a:p>
      </dgm:t>
    </dgm:pt>
    <dgm:pt modelId="{E8B6BD66-407D-41A5-AA5D-D3E4D78D8773}">
      <dgm:prSet phldrT="[Text]"/>
      <dgm:spPr/>
      <dgm:t>
        <a:bodyPr/>
        <a:lstStyle/>
        <a:p>
          <a:r>
            <a:rPr lang="en-GB"/>
            <a:t>(Dis)agreement</a:t>
          </a:r>
        </a:p>
      </dgm:t>
    </dgm:pt>
    <dgm:pt modelId="{68926477-9D3B-4C7D-8220-BEBE31223127}" type="parTrans" cxnId="{6D0097E1-5C89-4806-8EAE-B9788E3EE510}">
      <dgm:prSet/>
      <dgm:spPr/>
      <dgm:t>
        <a:bodyPr/>
        <a:lstStyle/>
        <a:p>
          <a:endParaRPr lang="en-GB"/>
        </a:p>
      </dgm:t>
    </dgm:pt>
    <dgm:pt modelId="{740440A6-C726-4450-ABB3-6151C663BD1F}" type="sibTrans" cxnId="{6D0097E1-5C89-4806-8EAE-B9788E3EE510}">
      <dgm:prSet/>
      <dgm:spPr/>
      <dgm:t>
        <a:bodyPr/>
        <a:lstStyle/>
        <a:p>
          <a:endParaRPr lang="en-US"/>
        </a:p>
      </dgm:t>
    </dgm:pt>
    <dgm:pt modelId="{6C542412-D7AE-4ED7-8324-9A7CECEEFD4A}">
      <dgm:prSet phldrT="[Text]" custT="1"/>
      <dgm:spPr/>
      <dgm:t>
        <a:bodyPr/>
        <a:lstStyle/>
        <a:p>
          <a:r>
            <a:rPr lang="en-GB" sz="1800" dirty="0"/>
            <a:t>Data</a:t>
          </a:r>
          <a:r>
            <a:rPr lang="en-GB" sz="1300" dirty="0"/>
            <a:t> </a:t>
          </a:r>
          <a:r>
            <a:rPr lang="en-GB" sz="1800" dirty="0"/>
            <a:t>Extraction</a:t>
          </a:r>
          <a:endParaRPr lang="en-GB" sz="1300" dirty="0"/>
        </a:p>
      </dgm:t>
    </dgm:pt>
    <dgm:pt modelId="{D81677A7-656D-4AD5-8CF3-D47C873F5739}" type="parTrans" cxnId="{819D0977-9BFA-4FB7-80B0-92F30AB0FB0D}">
      <dgm:prSet/>
      <dgm:spPr/>
      <dgm:t>
        <a:bodyPr/>
        <a:lstStyle/>
        <a:p>
          <a:endParaRPr lang="en-GB"/>
        </a:p>
      </dgm:t>
    </dgm:pt>
    <dgm:pt modelId="{887798CA-7790-4CCD-8D78-2B16BE942749}" type="sibTrans" cxnId="{819D0977-9BFA-4FB7-80B0-92F30AB0FB0D}">
      <dgm:prSet/>
      <dgm:spPr/>
      <dgm:t>
        <a:bodyPr/>
        <a:lstStyle/>
        <a:p>
          <a:endParaRPr lang="en-US"/>
        </a:p>
      </dgm:t>
    </dgm:pt>
    <dgm:pt modelId="{F31CA674-B3E6-402A-B66D-7171FBF3D0EB}">
      <dgm:prSet phldrT="[Text]"/>
      <dgm:spPr/>
      <dgm:t>
        <a:bodyPr/>
        <a:lstStyle/>
        <a:p>
          <a:r>
            <a:rPr lang="en-GB"/>
            <a:t>The Team</a:t>
          </a:r>
        </a:p>
      </dgm:t>
    </dgm:pt>
    <dgm:pt modelId="{411A1897-2275-47E5-9969-581F54C5FAEA}" type="parTrans" cxnId="{7C47B6A7-8D17-4E45-B8A8-9368E155791C}">
      <dgm:prSet/>
      <dgm:spPr/>
      <dgm:t>
        <a:bodyPr/>
        <a:lstStyle/>
        <a:p>
          <a:endParaRPr lang="en-GB"/>
        </a:p>
      </dgm:t>
    </dgm:pt>
    <dgm:pt modelId="{BAAA062A-DA3D-4D06-9091-D0F65F17B6F8}" type="sibTrans" cxnId="{7C47B6A7-8D17-4E45-B8A8-9368E155791C}">
      <dgm:prSet/>
      <dgm:spPr/>
      <dgm:t>
        <a:bodyPr/>
        <a:lstStyle/>
        <a:p>
          <a:endParaRPr lang="en-US"/>
        </a:p>
      </dgm:t>
    </dgm:pt>
    <dgm:pt modelId="{18698142-10F4-4A51-8534-1B2B50B3493D}">
      <dgm:prSet phldrT="[Text]"/>
      <dgm:spPr/>
      <dgm:t>
        <a:bodyPr/>
        <a:lstStyle/>
        <a:p>
          <a:r>
            <a:rPr lang="en-GB"/>
            <a:t>Coding</a:t>
          </a:r>
        </a:p>
      </dgm:t>
    </dgm:pt>
    <dgm:pt modelId="{1E4B76A4-1810-4E25-A479-FC8FCF3A1107}" type="parTrans" cxnId="{36A853EF-2B3C-475F-BB09-AF1B8B10E671}">
      <dgm:prSet/>
      <dgm:spPr/>
      <dgm:t>
        <a:bodyPr/>
        <a:lstStyle/>
        <a:p>
          <a:endParaRPr lang="en-GB"/>
        </a:p>
      </dgm:t>
    </dgm:pt>
    <dgm:pt modelId="{ED8BFE16-6072-4905-B50F-87E1D49F20D7}" type="sibTrans" cxnId="{36A853EF-2B3C-475F-BB09-AF1B8B10E671}">
      <dgm:prSet/>
      <dgm:spPr/>
      <dgm:t>
        <a:bodyPr/>
        <a:lstStyle/>
        <a:p>
          <a:endParaRPr lang="en-US"/>
        </a:p>
      </dgm:t>
    </dgm:pt>
    <dgm:pt modelId="{150032A4-BF07-419D-AFE2-BD04BAAB3B13}">
      <dgm:prSet phldrT="[Text]"/>
      <dgm:spPr/>
      <dgm:t>
        <a:bodyPr/>
        <a:lstStyle/>
        <a:p>
          <a:r>
            <a:rPr lang="en-GB"/>
            <a:t>Critical Appraisal (Risk of Bias)</a:t>
          </a:r>
        </a:p>
      </dgm:t>
    </dgm:pt>
    <dgm:pt modelId="{ADF3FF35-475A-4652-ADD7-D174660E06F1}" type="parTrans" cxnId="{EF9237C7-C98C-4F92-ABAB-0E860CB0EDA3}">
      <dgm:prSet/>
      <dgm:spPr/>
      <dgm:t>
        <a:bodyPr/>
        <a:lstStyle/>
        <a:p>
          <a:endParaRPr lang="en-GB"/>
        </a:p>
      </dgm:t>
    </dgm:pt>
    <dgm:pt modelId="{B7907E5D-0504-4FFD-95A3-09EA228C46F9}" type="sibTrans" cxnId="{EF9237C7-C98C-4F92-ABAB-0E860CB0EDA3}">
      <dgm:prSet/>
      <dgm:spPr/>
      <dgm:t>
        <a:bodyPr/>
        <a:lstStyle/>
        <a:p>
          <a:endParaRPr lang="en-US"/>
        </a:p>
      </dgm:t>
    </dgm:pt>
    <dgm:pt modelId="{1832CC20-E4CE-4F5F-B830-3E8F794D7613}">
      <dgm:prSet phldrT="[Text]" custT="1"/>
      <dgm:spPr/>
      <dgm:t>
        <a:bodyPr/>
        <a:lstStyle/>
        <a:p>
          <a:r>
            <a:rPr lang="en-GB" sz="1800" dirty="0"/>
            <a:t>Analysis/Meta-synthesis</a:t>
          </a:r>
        </a:p>
      </dgm:t>
    </dgm:pt>
    <dgm:pt modelId="{89DB47FD-CB82-4E75-8014-D6DA1B99935A}" type="parTrans" cxnId="{544C6C6F-B017-4914-AF8B-510E72149E5F}">
      <dgm:prSet/>
      <dgm:spPr/>
      <dgm:t>
        <a:bodyPr/>
        <a:lstStyle/>
        <a:p>
          <a:endParaRPr lang="en-GB"/>
        </a:p>
      </dgm:t>
    </dgm:pt>
    <dgm:pt modelId="{B0FB2B8C-F28A-4023-B107-4A317329B097}" type="sibTrans" cxnId="{544C6C6F-B017-4914-AF8B-510E72149E5F}">
      <dgm:prSet/>
      <dgm:spPr/>
      <dgm:t>
        <a:bodyPr/>
        <a:lstStyle/>
        <a:p>
          <a:endParaRPr lang="en-US"/>
        </a:p>
      </dgm:t>
    </dgm:pt>
    <dgm:pt modelId="{4E7C6368-1DD6-4B58-876B-BFF865C02F42}">
      <dgm:prSet phldrT="[Text]"/>
      <dgm:spPr/>
      <dgm:t>
        <a:bodyPr/>
        <a:lstStyle/>
        <a:p>
          <a:r>
            <a:rPr lang="en-GB"/>
            <a:t>Narrative Synthesis</a:t>
          </a:r>
        </a:p>
      </dgm:t>
    </dgm:pt>
    <dgm:pt modelId="{92A873E3-9FD5-4B38-B8CF-694EED219A9B}" type="parTrans" cxnId="{9204E74B-9AA6-4850-9EB6-A581AC2AF490}">
      <dgm:prSet/>
      <dgm:spPr/>
      <dgm:t>
        <a:bodyPr/>
        <a:lstStyle/>
        <a:p>
          <a:endParaRPr lang="en-GB"/>
        </a:p>
      </dgm:t>
    </dgm:pt>
    <dgm:pt modelId="{B95FE731-5F26-4C2C-92ED-9F4CE1F140DA}" type="sibTrans" cxnId="{9204E74B-9AA6-4850-9EB6-A581AC2AF490}">
      <dgm:prSet/>
      <dgm:spPr/>
      <dgm:t>
        <a:bodyPr/>
        <a:lstStyle/>
        <a:p>
          <a:endParaRPr lang="en-US"/>
        </a:p>
      </dgm:t>
    </dgm:pt>
    <dgm:pt modelId="{34F6178D-9244-4A9D-BE75-2FB6579AD9D6}">
      <dgm:prSet phldrT="[Text]"/>
      <dgm:spPr/>
      <dgm:t>
        <a:bodyPr/>
        <a:lstStyle/>
        <a:p>
          <a:r>
            <a:rPr lang="en-GB"/>
            <a:t>Meta Analysis</a:t>
          </a:r>
        </a:p>
      </dgm:t>
    </dgm:pt>
    <dgm:pt modelId="{C2C70F9E-C5F3-432C-96AD-F9B1E8C35B24}" type="parTrans" cxnId="{CA1046F2-A9E7-4128-BBC4-E963DB3FE316}">
      <dgm:prSet/>
      <dgm:spPr/>
      <dgm:t>
        <a:bodyPr/>
        <a:lstStyle/>
        <a:p>
          <a:endParaRPr lang="en-GB"/>
        </a:p>
      </dgm:t>
    </dgm:pt>
    <dgm:pt modelId="{35EB0A2C-7845-439C-97A6-D2E1BF424BBA}" type="sibTrans" cxnId="{CA1046F2-A9E7-4128-BBC4-E963DB3FE316}">
      <dgm:prSet/>
      <dgm:spPr/>
      <dgm:t>
        <a:bodyPr/>
        <a:lstStyle/>
        <a:p>
          <a:endParaRPr lang="en-US"/>
        </a:p>
      </dgm:t>
    </dgm:pt>
    <dgm:pt modelId="{440C4BB2-952E-4B7E-A293-C6CC66C62349}" type="pres">
      <dgm:prSet presAssocID="{79183229-1F99-4F23-AEDD-1E282401010E}" presName="Name0" presStyleCnt="0">
        <dgm:presLayoutVars>
          <dgm:dir/>
          <dgm:animLvl val="lvl"/>
          <dgm:resizeHandles val="exact"/>
        </dgm:presLayoutVars>
      </dgm:prSet>
      <dgm:spPr/>
    </dgm:pt>
    <dgm:pt modelId="{9CDF741E-A2B7-4FC3-BD30-FF98C7531EB7}" type="pres">
      <dgm:prSet presAssocID="{1832CC20-E4CE-4F5F-B830-3E8F794D7613}" presName="boxAndChildren" presStyleCnt="0"/>
      <dgm:spPr/>
    </dgm:pt>
    <dgm:pt modelId="{C4635243-1E7A-4F73-97F5-9F2042AF9672}" type="pres">
      <dgm:prSet presAssocID="{1832CC20-E4CE-4F5F-B830-3E8F794D7613}" presName="parentTextBox" presStyleLbl="node1" presStyleIdx="0" presStyleCnt="5"/>
      <dgm:spPr/>
    </dgm:pt>
    <dgm:pt modelId="{086DADFF-63E5-4960-9C62-96B0CC62EA16}" type="pres">
      <dgm:prSet presAssocID="{1832CC20-E4CE-4F5F-B830-3E8F794D7613}" presName="entireBox" presStyleLbl="node1" presStyleIdx="0" presStyleCnt="5"/>
      <dgm:spPr/>
    </dgm:pt>
    <dgm:pt modelId="{9543E1E9-C96F-4A45-8922-D73C0DA6AB6E}" type="pres">
      <dgm:prSet presAssocID="{1832CC20-E4CE-4F5F-B830-3E8F794D7613}" presName="descendantBox" presStyleCnt="0"/>
      <dgm:spPr/>
    </dgm:pt>
    <dgm:pt modelId="{99C7869A-C85B-4172-B46E-0E6F5D548E6F}" type="pres">
      <dgm:prSet presAssocID="{4E7C6368-1DD6-4B58-876B-BFF865C02F42}" presName="childTextBox" presStyleLbl="fgAccFollowNode1" presStyleIdx="0" presStyleCnt="20">
        <dgm:presLayoutVars>
          <dgm:bulletEnabled val="1"/>
        </dgm:presLayoutVars>
      </dgm:prSet>
      <dgm:spPr/>
    </dgm:pt>
    <dgm:pt modelId="{15B54F09-0459-45D9-8EC0-A093F4D93DFC}" type="pres">
      <dgm:prSet presAssocID="{34F6178D-9244-4A9D-BE75-2FB6579AD9D6}" presName="childTextBox" presStyleLbl="fgAccFollowNode1" presStyleIdx="1" presStyleCnt="20">
        <dgm:presLayoutVars>
          <dgm:bulletEnabled val="1"/>
        </dgm:presLayoutVars>
      </dgm:prSet>
      <dgm:spPr/>
    </dgm:pt>
    <dgm:pt modelId="{AD079CBA-D815-4D60-A1E9-08F447609C91}" type="pres">
      <dgm:prSet presAssocID="{887798CA-7790-4CCD-8D78-2B16BE942749}" presName="sp" presStyleCnt="0"/>
      <dgm:spPr/>
    </dgm:pt>
    <dgm:pt modelId="{0C89BD6E-A6CB-41AB-8F70-4520AD19BB02}" type="pres">
      <dgm:prSet presAssocID="{6C542412-D7AE-4ED7-8324-9A7CECEEFD4A}" presName="arrowAndChildren" presStyleCnt="0"/>
      <dgm:spPr/>
    </dgm:pt>
    <dgm:pt modelId="{52C9A90C-86D1-4F51-B339-377060EB4B4C}" type="pres">
      <dgm:prSet presAssocID="{6C542412-D7AE-4ED7-8324-9A7CECEEFD4A}" presName="parentTextArrow" presStyleLbl="node1" presStyleIdx="0" presStyleCnt="5"/>
      <dgm:spPr/>
    </dgm:pt>
    <dgm:pt modelId="{9ED60978-45A1-48D8-894F-2DFE987F1A91}" type="pres">
      <dgm:prSet presAssocID="{6C542412-D7AE-4ED7-8324-9A7CECEEFD4A}" presName="arrow" presStyleLbl="node1" presStyleIdx="1" presStyleCnt="5"/>
      <dgm:spPr/>
    </dgm:pt>
    <dgm:pt modelId="{4366EF9D-7391-4323-99F1-6B343513A4C8}" type="pres">
      <dgm:prSet presAssocID="{6C542412-D7AE-4ED7-8324-9A7CECEEFD4A}" presName="descendantArrow" presStyleCnt="0"/>
      <dgm:spPr/>
    </dgm:pt>
    <dgm:pt modelId="{ECC6FF9A-D1CA-4D80-8CE8-B24EA283314A}" type="pres">
      <dgm:prSet presAssocID="{18698142-10F4-4A51-8534-1B2B50B3493D}" presName="childTextArrow" presStyleLbl="fgAccFollowNode1" presStyleIdx="2" presStyleCnt="20">
        <dgm:presLayoutVars>
          <dgm:bulletEnabled val="1"/>
        </dgm:presLayoutVars>
      </dgm:prSet>
      <dgm:spPr/>
    </dgm:pt>
    <dgm:pt modelId="{1AB0F71D-04F5-4F17-91F1-583191CFC871}" type="pres">
      <dgm:prSet presAssocID="{150032A4-BF07-419D-AFE2-BD04BAAB3B13}" presName="childTextArrow" presStyleLbl="fgAccFollowNode1" presStyleIdx="3" presStyleCnt="20">
        <dgm:presLayoutVars>
          <dgm:bulletEnabled val="1"/>
        </dgm:presLayoutVars>
      </dgm:prSet>
      <dgm:spPr/>
    </dgm:pt>
    <dgm:pt modelId="{90E1F695-0DDE-4052-86D5-FD75A385DC14}" type="pres">
      <dgm:prSet presAssocID="{67859747-0BD1-4734-B91B-4D130272C817}" presName="sp" presStyleCnt="0"/>
      <dgm:spPr/>
    </dgm:pt>
    <dgm:pt modelId="{2CE09797-EF47-49D7-AD60-6AFBC0162D1B}" type="pres">
      <dgm:prSet presAssocID="{F460437F-745E-4613-9EF8-E23C7874473B}" presName="arrowAndChildren" presStyleCnt="0"/>
      <dgm:spPr/>
    </dgm:pt>
    <dgm:pt modelId="{81F96EAA-B0AE-4010-AD09-DA2A5C998B62}" type="pres">
      <dgm:prSet presAssocID="{F460437F-745E-4613-9EF8-E23C7874473B}" presName="parentTextArrow" presStyleLbl="node1" presStyleIdx="1" presStyleCnt="5"/>
      <dgm:spPr/>
    </dgm:pt>
    <dgm:pt modelId="{8E1466A1-30FA-4518-A393-8EFD1F9CC438}" type="pres">
      <dgm:prSet presAssocID="{F460437F-745E-4613-9EF8-E23C7874473B}" presName="arrow" presStyleLbl="node1" presStyleIdx="2" presStyleCnt="5"/>
      <dgm:spPr/>
    </dgm:pt>
    <dgm:pt modelId="{F63919FA-F83F-47EC-B6FB-68A1A7AE0AAD}" type="pres">
      <dgm:prSet presAssocID="{F460437F-745E-4613-9EF8-E23C7874473B}" presName="descendantArrow" presStyleCnt="0"/>
      <dgm:spPr/>
    </dgm:pt>
    <dgm:pt modelId="{7720B965-CAE1-4C52-8D92-D2C1C5D55A1D}" type="pres">
      <dgm:prSet presAssocID="{866D615B-506A-42CC-AD41-57B0F2716684}" presName="childTextArrow" presStyleLbl="fgAccFollowNode1" presStyleIdx="4" presStyleCnt="20">
        <dgm:presLayoutVars>
          <dgm:bulletEnabled val="1"/>
        </dgm:presLayoutVars>
      </dgm:prSet>
      <dgm:spPr/>
    </dgm:pt>
    <dgm:pt modelId="{4A879E74-6E1A-45DC-BE24-73FC2EBB8BD0}" type="pres">
      <dgm:prSet presAssocID="{D7F3A298-B0D1-4892-B877-6D54831A7CA1}" presName="childTextArrow" presStyleLbl="fgAccFollowNode1" presStyleIdx="5" presStyleCnt="20">
        <dgm:presLayoutVars>
          <dgm:bulletEnabled val="1"/>
        </dgm:presLayoutVars>
      </dgm:prSet>
      <dgm:spPr/>
    </dgm:pt>
    <dgm:pt modelId="{CF6977CB-6669-402E-9EB0-AC17E16B1F82}" type="pres">
      <dgm:prSet presAssocID="{6288B623-3579-4AE9-B7AF-87C93BBBDA95}" presName="childTextArrow" presStyleLbl="fgAccFollowNode1" presStyleIdx="6" presStyleCnt="20">
        <dgm:presLayoutVars>
          <dgm:bulletEnabled val="1"/>
        </dgm:presLayoutVars>
      </dgm:prSet>
      <dgm:spPr/>
    </dgm:pt>
    <dgm:pt modelId="{34008E2B-C4D5-4DBE-8F00-9502DF60CE13}" type="pres">
      <dgm:prSet presAssocID="{E8B6BD66-407D-41A5-AA5D-D3E4D78D8773}" presName="childTextArrow" presStyleLbl="fgAccFollowNode1" presStyleIdx="7" presStyleCnt="20">
        <dgm:presLayoutVars>
          <dgm:bulletEnabled val="1"/>
        </dgm:presLayoutVars>
      </dgm:prSet>
      <dgm:spPr/>
    </dgm:pt>
    <dgm:pt modelId="{050D1BC3-DFC7-4E4E-B782-A30A11683318}" type="pres">
      <dgm:prSet presAssocID="{0AD2EB9D-8E4A-4B7D-8066-624194D6E639}" presName="sp" presStyleCnt="0"/>
      <dgm:spPr/>
    </dgm:pt>
    <dgm:pt modelId="{9E2C1CED-B34B-4782-8213-217A0111FAC8}" type="pres">
      <dgm:prSet presAssocID="{07828047-253A-4CF3-8736-0CCA33A3664A}" presName="arrowAndChildren" presStyleCnt="0"/>
      <dgm:spPr/>
    </dgm:pt>
    <dgm:pt modelId="{7C66FE53-D965-4F23-8638-731B504352BE}" type="pres">
      <dgm:prSet presAssocID="{07828047-253A-4CF3-8736-0CCA33A3664A}" presName="parentTextArrow" presStyleLbl="node1" presStyleIdx="2" presStyleCnt="5"/>
      <dgm:spPr/>
    </dgm:pt>
    <dgm:pt modelId="{20A3E660-7DC7-4D6B-9C92-0E66C867370D}" type="pres">
      <dgm:prSet presAssocID="{07828047-253A-4CF3-8736-0CCA33A3664A}" presName="arrow" presStyleLbl="node1" presStyleIdx="3" presStyleCnt="5"/>
      <dgm:spPr/>
    </dgm:pt>
    <dgm:pt modelId="{91B2907C-C7EF-4751-84AC-2935BCB0D8AE}" type="pres">
      <dgm:prSet presAssocID="{07828047-253A-4CF3-8736-0CCA33A3664A}" presName="descendantArrow" presStyleCnt="0"/>
      <dgm:spPr/>
    </dgm:pt>
    <dgm:pt modelId="{7544D7E4-B077-4443-8C1D-05A34A6EF8C4}" type="pres">
      <dgm:prSet presAssocID="{54FA8237-1E31-454E-A56C-B0D5C3FF4188}" presName="childTextArrow" presStyleLbl="fgAccFollowNode1" presStyleIdx="8" presStyleCnt="20">
        <dgm:presLayoutVars>
          <dgm:bulletEnabled val="1"/>
        </dgm:presLayoutVars>
      </dgm:prSet>
      <dgm:spPr/>
    </dgm:pt>
    <dgm:pt modelId="{DF49B910-2890-4410-B1E7-0FED27F111A5}" type="pres">
      <dgm:prSet presAssocID="{0548A59D-00FA-4812-9A5D-AC83CB952488}" presName="childTextArrow" presStyleLbl="fgAccFollowNode1" presStyleIdx="9" presStyleCnt="20">
        <dgm:presLayoutVars>
          <dgm:bulletEnabled val="1"/>
        </dgm:presLayoutVars>
      </dgm:prSet>
      <dgm:spPr/>
    </dgm:pt>
    <dgm:pt modelId="{6066B62D-429A-424C-95AD-7A35F490C17C}" type="pres">
      <dgm:prSet presAssocID="{EF38076D-9D29-4EF3-BA47-3F2B2C5B1B66}" presName="childTextArrow" presStyleLbl="fgAccFollowNode1" presStyleIdx="10" presStyleCnt="20">
        <dgm:presLayoutVars>
          <dgm:bulletEnabled val="1"/>
        </dgm:presLayoutVars>
      </dgm:prSet>
      <dgm:spPr/>
    </dgm:pt>
    <dgm:pt modelId="{9F2F01D8-2559-4324-818A-FA66A0659B83}" type="pres">
      <dgm:prSet presAssocID="{78A10407-37A1-4A3A-A05D-BDA0779E106A}" presName="childTextArrow" presStyleLbl="fgAccFollowNode1" presStyleIdx="11" presStyleCnt="20">
        <dgm:presLayoutVars>
          <dgm:bulletEnabled val="1"/>
        </dgm:presLayoutVars>
      </dgm:prSet>
      <dgm:spPr/>
    </dgm:pt>
    <dgm:pt modelId="{8AB7BAA5-78EB-4E22-BBCF-D71063EDE171}" type="pres">
      <dgm:prSet presAssocID="{F01A1D1B-BBAF-4A2C-A642-A47CBE341519}" presName="childTextArrow" presStyleLbl="fgAccFollowNode1" presStyleIdx="12" presStyleCnt="20">
        <dgm:presLayoutVars>
          <dgm:bulletEnabled val="1"/>
        </dgm:presLayoutVars>
      </dgm:prSet>
      <dgm:spPr/>
    </dgm:pt>
    <dgm:pt modelId="{2854D2AE-9C11-4A4C-A16E-50E8432AF89A}" type="pres">
      <dgm:prSet presAssocID="{A1350305-D10E-4AFD-A3BF-46002FAFA5A3}" presName="childTextArrow" presStyleLbl="fgAccFollowNode1" presStyleIdx="13" presStyleCnt="20">
        <dgm:presLayoutVars>
          <dgm:bulletEnabled val="1"/>
        </dgm:presLayoutVars>
      </dgm:prSet>
      <dgm:spPr/>
    </dgm:pt>
    <dgm:pt modelId="{EE8A51B8-FF6D-42A5-9BE5-A9A3D405487D}" type="pres">
      <dgm:prSet presAssocID="{3C413AA3-C122-4BC5-95F8-626D77F638C1}" presName="sp" presStyleCnt="0"/>
      <dgm:spPr/>
    </dgm:pt>
    <dgm:pt modelId="{F0B09396-EB5E-4B8A-8207-EF56B9E47315}" type="pres">
      <dgm:prSet presAssocID="{31DAD285-1CF6-4612-BCB1-F1812F1679D0}" presName="arrowAndChildren" presStyleCnt="0"/>
      <dgm:spPr/>
    </dgm:pt>
    <dgm:pt modelId="{02D9D9AB-D56E-4A98-A65C-533AC01F69E7}" type="pres">
      <dgm:prSet presAssocID="{31DAD285-1CF6-4612-BCB1-F1812F1679D0}" presName="parentTextArrow" presStyleLbl="node1" presStyleIdx="3" presStyleCnt="5"/>
      <dgm:spPr/>
    </dgm:pt>
    <dgm:pt modelId="{F0D9AC7C-FEFC-463B-B428-BE23C4C3227F}" type="pres">
      <dgm:prSet presAssocID="{31DAD285-1CF6-4612-BCB1-F1812F1679D0}" presName="arrow" presStyleLbl="node1" presStyleIdx="4" presStyleCnt="5"/>
      <dgm:spPr/>
    </dgm:pt>
    <dgm:pt modelId="{464F539D-44D0-43D5-8C95-96405806650A}" type="pres">
      <dgm:prSet presAssocID="{31DAD285-1CF6-4612-BCB1-F1812F1679D0}" presName="descendantArrow" presStyleCnt="0"/>
      <dgm:spPr/>
    </dgm:pt>
    <dgm:pt modelId="{CA84245E-EC79-4211-A81A-CBE487C19433}" type="pres">
      <dgm:prSet presAssocID="{FBBD3A2C-827C-4851-BEBC-73F1C2F8188B}" presName="childTextArrow" presStyleLbl="fgAccFollowNode1" presStyleIdx="14" presStyleCnt="20">
        <dgm:presLayoutVars>
          <dgm:bulletEnabled val="1"/>
        </dgm:presLayoutVars>
      </dgm:prSet>
      <dgm:spPr/>
    </dgm:pt>
    <dgm:pt modelId="{4BDBD19F-A855-4846-97D5-E6C1B62E6BA1}" type="pres">
      <dgm:prSet presAssocID="{93BDE063-B772-497D-AD3A-64D7E0369B6F}" presName="childTextArrow" presStyleLbl="fgAccFollowNode1" presStyleIdx="15" presStyleCnt="20">
        <dgm:presLayoutVars>
          <dgm:bulletEnabled val="1"/>
        </dgm:presLayoutVars>
      </dgm:prSet>
      <dgm:spPr/>
    </dgm:pt>
    <dgm:pt modelId="{7D3132B4-2C76-4817-8E66-D37C5B9EFA89}" type="pres">
      <dgm:prSet presAssocID="{F76DFA42-4680-4C6E-9B44-220FD6FFAB62}" presName="childTextArrow" presStyleLbl="fgAccFollowNode1" presStyleIdx="16" presStyleCnt="20">
        <dgm:presLayoutVars>
          <dgm:bulletEnabled val="1"/>
        </dgm:presLayoutVars>
      </dgm:prSet>
      <dgm:spPr/>
    </dgm:pt>
    <dgm:pt modelId="{8E7AE823-D37D-4FC6-A483-F67F97193210}" type="pres">
      <dgm:prSet presAssocID="{3265B961-F32F-4B4F-B1EE-D3E5B52E7225}" presName="childTextArrow" presStyleLbl="fgAccFollowNode1" presStyleIdx="17" presStyleCnt="20">
        <dgm:presLayoutVars>
          <dgm:bulletEnabled val="1"/>
        </dgm:presLayoutVars>
      </dgm:prSet>
      <dgm:spPr/>
    </dgm:pt>
    <dgm:pt modelId="{5FC44075-8771-477B-BBD7-569DA1F871A3}" type="pres">
      <dgm:prSet presAssocID="{768E24D3-6FA4-4F7E-A516-7C5C9722F68E}" presName="childTextArrow" presStyleLbl="fgAccFollowNode1" presStyleIdx="18" presStyleCnt="20">
        <dgm:presLayoutVars>
          <dgm:bulletEnabled val="1"/>
        </dgm:presLayoutVars>
      </dgm:prSet>
      <dgm:spPr/>
    </dgm:pt>
    <dgm:pt modelId="{98322D5C-F102-42E6-8C08-9180F3D703E2}" type="pres">
      <dgm:prSet presAssocID="{F31CA674-B3E6-402A-B66D-7171FBF3D0EB}" presName="childTextArrow" presStyleLbl="fgAccFollowNode1" presStyleIdx="19" presStyleCnt="20">
        <dgm:presLayoutVars>
          <dgm:bulletEnabled val="1"/>
        </dgm:presLayoutVars>
      </dgm:prSet>
      <dgm:spPr/>
    </dgm:pt>
  </dgm:ptLst>
  <dgm:cxnLst>
    <dgm:cxn modelId="{ED061000-707E-45AF-8897-EE5E75757D6D}" type="presOf" srcId="{F31CA674-B3E6-402A-B66D-7171FBF3D0EB}" destId="{98322D5C-F102-42E6-8C08-9180F3D703E2}" srcOrd="0" destOrd="0" presId="urn:microsoft.com/office/officeart/2005/8/layout/process4"/>
    <dgm:cxn modelId="{37681E0B-934E-41FF-B7C2-C88998C296CA}" srcId="{07828047-253A-4CF3-8736-0CCA33A3664A}" destId="{78A10407-37A1-4A3A-A05D-BDA0779E106A}" srcOrd="3" destOrd="0" parTransId="{2B6F7610-61C1-4CF6-8AAE-9B568007129A}" sibTransId="{B84FEC9E-10A8-45CB-B7FF-8EC2E24E213C}"/>
    <dgm:cxn modelId="{2CC7821C-D0FC-4A91-9BB1-8D3AF83BA7D4}" type="presOf" srcId="{6288B623-3579-4AE9-B7AF-87C93BBBDA95}" destId="{CF6977CB-6669-402E-9EB0-AC17E16B1F82}" srcOrd="0" destOrd="0" presId="urn:microsoft.com/office/officeart/2005/8/layout/process4"/>
    <dgm:cxn modelId="{58DE901D-53BB-4241-821D-ADB05CB96618}" type="presOf" srcId="{F460437F-745E-4613-9EF8-E23C7874473B}" destId="{81F96EAA-B0AE-4010-AD09-DA2A5C998B62}" srcOrd="0" destOrd="0" presId="urn:microsoft.com/office/officeart/2005/8/layout/process4"/>
    <dgm:cxn modelId="{E48CA31E-BB45-48DE-991F-C967AB04E6BB}" type="presOf" srcId="{F460437F-745E-4613-9EF8-E23C7874473B}" destId="{8E1466A1-30FA-4518-A393-8EFD1F9CC438}" srcOrd="1" destOrd="0" presId="urn:microsoft.com/office/officeart/2005/8/layout/process4"/>
    <dgm:cxn modelId="{EDD75B29-0516-407B-B49F-FCF1CC9CCEBE}" srcId="{07828047-253A-4CF3-8736-0CCA33A3664A}" destId="{0548A59D-00FA-4812-9A5D-AC83CB952488}" srcOrd="1" destOrd="0" parTransId="{EEDAC438-F825-4B8E-9185-1FE9551472A5}" sibTransId="{44037AFD-1FC6-4BE0-877D-21408016894E}"/>
    <dgm:cxn modelId="{C5C6862D-6D2B-4FF1-A2A4-AF86C85A39CA}" srcId="{31DAD285-1CF6-4612-BCB1-F1812F1679D0}" destId="{F76DFA42-4680-4C6E-9B44-220FD6FFAB62}" srcOrd="2" destOrd="0" parTransId="{AD168EDB-2CD9-4FD5-AE8A-37D757AF4F49}" sibTransId="{0905EC5A-F9F6-401B-8C0B-A8B5562D17EC}"/>
    <dgm:cxn modelId="{F9BC882E-8115-49AC-89D8-E6720ED9A89E}" srcId="{79183229-1F99-4F23-AEDD-1E282401010E}" destId="{07828047-253A-4CF3-8736-0CCA33A3664A}" srcOrd="1" destOrd="0" parTransId="{AFD8DD0A-028E-4106-AD77-AFAF95A4687E}" sibTransId="{0AD2EB9D-8E4A-4B7D-8066-624194D6E639}"/>
    <dgm:cxn modelId="{FC46DE30-2C1A-47DF-AC1B-E82D573772EB}" srcId="{F460437F-745E-4613-9EF8-E23C7874473B}" destId="{866D615B-506A-42CC-AD41-57B0F2716684}" srcOrd="0" destOrd="0" parTransId="{BB8F0A7E-E2EF-4E24-8057-828F33736E50}" sibTransId="{1F0F55C7-C01E-4147-BF61-7CF30ADAC587}"/>
    <dgm:cxn modelId="{D198E430-5DC0-4CEB-B13D-C65095A4D084}" type="presOf" srcId="{3265B961-F32F-4B4F-B1EE-D3E5B52E7225}" destId="{8E7AE823-D37D-4FC6-A483-F67F97193210}" srcOrd="0" destOrd="0" presId="urn:microsoft.com/office/officeart/2005/8/layout/process4"/>
    <dgm:cxn modelId="{28F18336-982A-4C45-BB5A-D0D93379CBF9}" type="presOf" srcId="{A1350305-D10E-4AFD-A3BF-46002FAFA5A3}" destId="{2854D2AE-9C11-4A4C-A16E-50E8432AF89A}" srcOrd="0" destOrd="0" presId="urn:microsoft.com/office/officeart/2005/8/layout/process4"/>
    <dgm:cxn modelId="{90F6D63A-85C2-4942-9678-5C4CB9CDE4A5}" type="presOf" srcId="{D7F3A298-B0D1-4892-B877-6D54831A7CA1}" destId="{4A879E74-6E1A-45DC-BE24-73FC2EBB8BD0}" srcOrd="0" destOrd="0" presId="urn:microsoft.com/office/officeart/2005/8/layout/process4"/>
    <dgm:cxn modelId="{74345C5F-DE30-49B9-93C9-407C3C93EFC6}" type="presOf" srcId="{F01A1D1B-BBAF-4A2C-A642-A47CBE341519}" destId="{8AB7BAA5-78EB-4E22-BBCF-D71063EDE171}" srcOrd="0" destOrd="0" presId="urn:microsoft.com/office/officeart/2005/8/layout/process4"/>
    <dgm:cxn modelId="{F3430E44-708F-4BBB-9AB1-F9E293528AC1}" srcId="{F460437F-745E-4613-9EF8-E23C7874473B}" destId="{D7F3A298-B0D1-4892-B877-6D54831A7CA1}" srcOrd="1" destOrd="0" parTransId="{A5B89922-742D-4DD8-95CD-9376A8066E62}" sibTransId="{672DEC6C-E297-4B6A-8B39-7ED711533D68}"/>
    <dgm:cxn modelId="{1A341749-87CC-4AF8-AC86-BB1687B90A53}" type="presOf" srcId="{93BDE063-B772-497D-AD3A-64D7E0369B6F}" destId="{4BDBD19F-A855-4846-97D5-E6C1B62E6BA1}" srcOrd="0" destOrd="0" presId="urn:microsoft.com/office/officeart/2005/8/layout/process4"/>
    <dgm:cxn modelId="{FC74FA69-DA11-4136-A5ED-A2F73816E5B7}" type="presOf" srcId="{4E7C6368-1DD6-4B58-876B-BFF865C02F42}" destId="{99C7869A-C85B-4172-B46E-0E6F5D548E6F}" srcOrd="0" destOrd="0" presId="urn:microsoft.com/office/officeart/2005/8/layout/process4"/>
    <dgm:cxn modelId="{776E444B-4B0C-4C20-B343-FFFA4383A277}" srcId="{31DAD285-1CF6-4612-BCB1-F1812F1679D0}" destId="{3265B961-F32F-4B4F-B1EE-D3E5B52E7225}" srcOrd="3" destOrd="0" parTransId="{642D8C43-4507-4665-9222-C20F1D26DAAA}" sibTransId="{F40B14E0-B80E-46E4-A6BC-C13121189AF8}"/>
    <dgm:cxn modelId="{9204E74B-9AA6-4850-9EB6-A581AC2AF490}" srcId="{1832CC20-E4CE-4F5F-B830-3E8F794D7613}" destId="{4E7C6368-1DD6-4B58-876B-BFF865C02F42}" srcOrd="0" destOrd="0" parTransId="{92A873E3-9FD5-4B38-B8CF-694EED219A9B}" sibTransId="{B95FE731-5F26-4C2C-92ED-9F4CE1F140DA}"/>
    <dgm:cxn modelId="{E269144C-40A8-4397-90D1-2F0C23997AE1}" type="presOf" srcId="{150032A4-BF07-419D-AFE2-BD04BAAB3B13}" destId="{1AB0F71D-04F5-4F17-91F1-583191CFC871}" srcOrd="0" destOrd="0" presId="urn:microsoft.com/office/officeart/2005/8/layout/process4"/>
    <dgm:cxn modelId="{E880866E-BCED-4E6A-A184-7AD0A10FCB23}" type="presOf" srcId="{768E24D3-6FA4-4F7E-A516-7C5C9722F68E}" destId="{5FC44075-8771-477B-BBD7-569DA1F871A3}" srcOrd="0" destOrd="0" presId="urn:microsoft.com/office/officeart/2005/8/layout/process4"/>
    <dgm:cxn modelId="{544C6C6F-B017-4914-AF8B-510E72149E5F}" srcId="{79183229-1F99-4F23-AEDD-1E282401010E}" destId="{1832CC20-E4CE-4F5F-B830-3E8F794D7613}" srcOrd="4" destOrd="0" parTransId="{89DB47FD-CB82-4E75-8014-D6DA1B99935A}" sibTransId="{B0FB2B8C-F28A-4023-B107-4A317329B097}"/>
    <dgm:cxn modelId="{6DB2A252-A6C3-4C6E-900C-79548187B65E}" type="presOf" srcId="{31DAD285-1CF6-4612-BCB1-F1812F1679D0}" destId="{F0D9AC7C-FEFC-463B-B428-BE23C4C3227F}" srcOrd="1" destOrd="0" presId="urn:microsoft.com/office/officeart/2005/8/layout/process4"/>
    <dgm:cxn modelId="{13054673-5459-4BE7-94E0-193C5F457854}" type="presOf" srcId="{F76DFA42-4680-4C6E-9B44-220FD6FFAB62}" destId="{7D3132B4-2C76-4817-8E66-D37C5B9EFA89}" srcOrd="0" destOrd="0" presId="urn:microsoft.com/office/officeart/2005/8/layout/process4"/>
    <dgm:cxn modelId="{93E58B73-53CB-4143-8232-6547C9DEDA66}" type="presOf" srcId="{1832CC20-E4CE-4F5F-B830-3E8F794D7613}" destId="{086DADFF-63E5-4960-9C62-96B0CC62EA16}" srcOrd="1" destOrd="0" presId="urn:microsoft.com/office/officeart/2005/8/layout/process4"/>
    <dgm:cxn modelId="{4B3D1156-7375-48ED-AC0C-D73A3B73D055}" type="presOf" srcId="{34F6178D-9244-4A9D-BE75-2FB6579AD9D6}" destId="{15B54F09-0459-45D9-8EC0-A093F4D93DFC}" srcOrd="0" destOrd="0" presId="urn:microsoft.com/office/officeart/2005/8/layout/process4"/>
    <dgm:cxn modelId="{CB0FAB56-E49B-4137-9AF6-A241BCC66491}" srcId="{07828047-253A-4CF3-8736-0CCA33A3664A}" destId="{F01A1D1B-BBAF-4A2C-A642-A47CBE341519}" srcOrd="4" destOrd="0" parTransId="{E491FF5A-2934-4701-8465-C95B82B22720}" sibTransId="{8B89F320-ECA6-4C41-BB4A-C9BD59D63B63}"/>
    <dgm:cxn modelId="{E278EC76-A5D6-4B84-BE5A-F7EAD032095A}" type="presOf" srcId="{E8B6BD66-407D-41A5-AA5D-D3E4D78D8773}" destId="{34008E2B-C4D5-4DBE-8F00-9502DF60CE13}" srcOrd="0" destOrd="0" presId="urn:microsoft.com/office/officeart/2005/8/layout/process4"/>
    <dgm:cxn modelId="{819D0977-9BFA-4FB7-80B0-92F30AB0FB0D}" srcId="{79183229-1F99-4F23-AEDD-1E282401010E}" destId="{6C542412-D7AE-4ED7-8324-9A7CECEEFD4A}" srcOrd="3" destOrd="0" parTransId="{D81677A7-656D-4AD5-8CF3-D47C873F5739}" sibTransId="{887798CA-7790-4CCD-8D78-2B16BE942749}"/>
    <dgm:cxn modelId="{0ED5DC58-59BF-469C-976E-63EBA8B7B4FA}" type="presOf" srcId="{866D615B-506A-42CC-AD41-57B0F2716684}" destId="{7720B965-CAE1-4C52-8D92-D2C1C5D55A1D}" srcOrd="0" destOrd="0" presId="urn:microsoft.com/office/officeart/2005/8/layout/process4"/>
    <dgm:cxn modelId="{FD17AF7A-2E3B-4703-873E-B0DCD65B5981}" srcId="{31DAD285-1CF6-4612-BCB1-F1812F1679D0}" destId="{768E24D3-6FA4-4F7E-A516-7C5C9722F68E}" srcOrd="4" destOrd="0" parTransId="{A7F89E13-52B9-4720-87E5-13C63E8A18F0}" sibTransId="{6DAD367D-A3E8-4E43-B0B8-8883CF4B242D}"/>
    <dgm:cxn modelId="{70E2FC7A-2F35-4775-AC74-AA48E99C4EC7}" srcId="{07828047-253A-4CF3-8736-0CCA33A3664A}" destId="{A1350305-D10E-4AFD-A3BF-46002FAFA5A3}" srcOrd="5" destOrd="0" parTransId="{7C01D269-17BF-40C8-A0FB-E12BA1C7ED00}" sibTransId="{37ACAB93-1E0A-4FB8-84D2-FFFD31088026}"/>
    <dgm:cxn modelId="{AEB6EC82-034F-4EAF-9766-CDBE68A32C2B}" type="presOf" srcId="{EF38076D-9D29-4EF3-BA47-3F2B2C5B1B66}" destId="{6066B62D-429A-424C-95AD-7A35F490C17C}" srcOrd="0" destOrd="0" presId="urn:microsoft.com/office/officeart/2005/8/layout/process4"/>
    <dgm:cxn modelId="{5996B583-12CF-413A-B7D4-218ABB993C6A}" type="presOf" srcId="{79183229-1F99-4F23-AEDD-1E282401010E}" destId="{440C4BB2-952E-4B7E-A293-C6CC66C62349}" srcOrd="0" destOrd="0" presId="urn:microsoft.com/office/officeart/2005/8/layout/process4"/>
    <dgm:cxn modelId="{301E3789-5EB7-475C-B39D-1980C35ADC76}" srcId="{07828047-253A-4CF3-8736-0CCA33A3664A}" destId="{EF38076D-9D29-4EF3-BA47-3F2B2C5B1B66}" srcOrd="2" destOrd="0" parTransId="{FAC9040D-E22E-4C18-A2BB-2DAF8B04ED6F}" sibTransId="{DCC9A108-A287-499D-B128-EF66609AE730}"/>
    <dgm:cxn modelId="{60090595-97AA-46DC-A64E-576FA54F6DBD}" type="presOf" srcId="{31DAD285-1CF6-4612-BCB1-F1812F1679D0}" destId="{02D9D9AB-D56E-4A98-A65C-533AC01F69E7}" srcOrd="0" destOrd="0" presId="urn:microsoft.com/office/officeart/2005/8/layout/process4"/>
    <dgm:cxn modelId="{F81C599D-AB33-4E50-8B1C-45BC3958D6FE}" srcId="{31DAD285-1CF6-4612-BCB1-F1812F1679D0}" destId="{93BDE063-B772-497D-AD3A-64D7E0369B6F}" srcOrd="1" destOrd="0" parTransId="{376C3270-F596-495A-BDF6-F193D2A659FD}" sibTransId="{1B2EB55B-0B8D-4460-B6BE-3305B7A7672B}"/>
    <dgm:cxn modelId="{D904409F-03A9-4B19-80A3-1684A3605867}" type="presOf" srcId="{78A10407-37A1-4A3A-A05D-BDA0779E106A}" destId="{9F2F01D8-2559-4324-818A-FA66A0659B83}" srcOrd="0" destOrd="0" presId="urn:microsoft.com/office/officeart/2005/8/layout/process4"/>
    <dgm:cxn modelId="{7ADB699F-271C-4BC3-91AC-EDBF7F8ECC61}" srcId="{F460437F-745E-4613-9EF8-E23C7874473B}" destId="{6288B623-3579-4AE9-B7AF-87C93BBBDA95}" srcOrd="2" destOrd="0" parTransId="{82CA7D9C-CCAC-4B65-BF3E-5098DE66720E}" sibTransId="{6D1CA3A2-ED8A-4AC5-8974-DAD1D11A64E1}"/>
    <dgm:cxn modelId="{7C47B6A7-8D17-4E45-B8A8-9368E155791C}" srcId="{31DAD285-1CF6-4612-BCB1-F1812F1679D0}" destId="{F31CA674-B3E6-402A-B66D-7171FBF3D0EB}" srcOrd="5" destOrd="0" parTransId="{411A1897-2275-47E5-9969-581F54C5FAEA}" sibTransId="{BAAA062A-DA3D-4D06-9091-D0F65F17B6F8}"/>
    <dgm:cxn modelId="{0BF07AA8-2261-4D71-9785-F85CF3DE7485}" type="presOf" srcId="{6C542412-D7AE-4ED7-8324-9A7CECEEFD4A}" destId="{52C9A90C-86D1-4F51-B339-377060EB4B4C}" srcOrd="0" destOrd="0" presId="urn:microsoft.com/office/officeart/2005/8/layout/process4"/>
    <dgm:cxn modelId="{17E53CAB-217A-4F51-9C6B-D11D459C3D7E}" srcId="{79183229-1F99-4F23-AEDD-1E282401010E}" destId="{F460437F-745E-4613-9EF8-E23C7874473B}" srcOrd="2" destOrd="0" parTransId="{B1618844-1B8A-4D8B-A1A6-720585516664}" sibTransId="{67859747-0BD1-4734-B91B-4D130272C817}"/>
    <dgm:cxn modelId="{0430A9B1-78EE-40FC-9D8A-D1C754FE3E00}" type="presOf" srcId="{0548A59D-00FA-4812-9A5D-AC83CB952488}" destId="{DF49B910-2890-4410-B1E7-0FED27F111A5}" srcOrd="0" destOrd="0" presId="urn:microsoft.com/office/officeart/2005/8/layout/process4"/>
    <dgm:cxn modelId="{463189BB-6E2A-4DC3-9DA3-198F0E60D1E3}" type="presOf" srcId="{1832CC20-E4CE-4F5F-B830-3E8F794D7613}" destId="{C4635243-1E7A-4F73-97F5-9F2042AF9672}" srcOrd="0" destOrd="0" presId="urn:microsoft.com/office/officeart/2005/8/layout/process4"/>
    <dgm:cxn modelId="{EF9237C7-C98C-4F92-ABAB-0E860CB0EDA3}" srcId="{6C542412-D7AE-4ED7-8324-9A7CECEEFD4A}" destId="{150032A4-BF07-419D-AFE2-BD04BAAB3B13}" srcOrd="1" destOrd="0" parTransId="{ADF3FF35-475A-4652-ADD7-D174660E06F1}" sibTransId="{B7907E5D-0504-4FFD-95A3-09EA228C46F9}"/>
    <dgm:cxn modelId="{BDE1C9C9-E553-4675-BF70-C6A28FE6E965}" type="presOf" srcId="{07828047-253A-4CF3-8736-0CCA33A3664A}" destId="{7C66FE53-D965-4F23-8638-731B504352BE}" srcOrd="0" destOrd="0" presId="urn:microsoft.com/office/officeart/2005/8/layout/process4"/>
    <dgm:cxn modelId="{EC59AACA-AB66-4EE1-B21F-A8DB85EC6F0C}" srcId="{31DAD285-1CF6-4612-BCB1-F1812F1679D0}" destId="{FBBD3A2C-827C-4851-BEBC-73F1C2F8188B}" srcOrd="0" destOrd="0" parTransId="{99F597D0-67D1-42F6-A3DA-F421139DB44E}" sibTransId="{E6299341-A19C-44D4-A120-D1B521AECAA6}"/>
    <dgm:cxn modelId="{B2DB84D1-6D72-4254-90CA-EF11903555D6}" type="presOf" srcId="{18698142-10F4-4A51-8534-1B2B50B3493D}" destId="{ECC6FF9A-D1CA-4D80-8CE8-B24EA283314A}" srcOrd="0" destOrd="0" presId="urn:microsoft.com/office/officeart/2005/8/layout/process4"/>
    <dgm:cxn modelId="{0C4ABED7-930B-42BA-A86C-F574001A8D16}" type="presOf" srcId="{54FA8237-1E31-454E-A56C-B0D5C3FF4188}" destId="{7544D7E4-B077-4443-8C1D-05A34A6EF8C4}" srcOrd="0" destOrd="0" presId="urn:microsoft.com/office/officeart/2005/8/layout/process4"/>
    <dgm:cxn modelId="{9268FCDA-473F-4BF4-AFCA-D5D909903B89}" srcId="{79183229-1F99-4F23-AEDD-1E282401010E}" destId="{31DAD285-1CF6-4612-BCB1-F1812F1679D0}" srcOrd="0" destOrd="0" parTransId="{80B10480-DF7B-49CB-9DD6-EBE28947ACFB}" sibTransId="{3C413AA3-C122-4BC5-95F8-626D77F638C1}"/>
    <dgm:cxn modelId="{57B2E8DB-7EDE-4292-8873-06E00C6A174E}" type="presOf" srcId="{FBBD3A2C-827C-4851-BEBC-73F1C2F8188B}" destId="{CA84245E-EC79-4211-A81A-CBE487C19433}" srcOrd="0" destOrd="0" presId="urn:microsoft.com/office/officeart/2005/8/layout/process4"/>
    <dgm:cxn modelId="{6D0097E1-5C89-4806-8EAE-B9788E3EE510}" srcId="{F460437F-745E-4613-9EF8-E23C7874473B}" destId="{E8B6BD66-407D-41A5-AA5D-D3E4D78D8773}" srcOrd="3" destOrd="0" parTransId="{68926477-9D3B-4C7D-8220-BEBE31223127}" sibTransId="{740440A6-C726-4450-ABB3-6151C663BD1F}"/>
    <dgm:cxn modelId="{BB1418EE-7EFA-461D-9778-3DB853332159}" type="presOf" srcId="{6C542412-D7AE-4ED7-8324-9A7CECEEFD4A}" destId="{9ED60978-45A1-48D8-894F-2DFE987F1A91}" srcOrd="1" destOrd="0" presId="urn:microsoft.com/office/officeart/2005/8/layout/process4"/>
    <dgm:cxn modelId="{36A853EF-2B3C-475F-BB09-AF1B8B10E671}" srcId="{6C542412-D7AE-4ED7-8324-9A7CECEEFD4A}" destId="{18698142-10F4-4A51-8534-1B2B50B3493D}" srcOrd="0" destOrd="0" parTransId="{1E4B76A4-1810-4E25-A479-FC8FCF3A1107}" sibTransId="{ED8BFE16-6072-4905-B50F-87E1D49F20D7}"/>
    <dgm:cxn modelId="{CA1046F2-A9E7-4128-BBC4-E963DB3FE316}" srcId="{1832CC20-E4CE-4F5F-B830-3E8F794D7613}" destId="{34F6178D-9244-4A9D-BE75-2FB6579AD9D6}" srcOrd="1" destOrd="0" parTransId="{C2C70F9E-C5F3-432C-96AD-F9B1E8C35B24}" sibTransId="{35EB0A2C-7845-439C-97A6-D2E1BF424BBA}"/>
    <dgm:cxn modelId="{B8CCB8F6-FA0A-4C26-96AD-1D88A956AB4A}" type="presOf" srcId="{07828047-253A-4CF3-8736-0CCA33A3664A}" destId="{20A3E660-7DC7-4D6B-9C92-0E66C867370D}" srcOrd="1" destOrd="0" presId="urn:microsoft.com/office/officeart/2005/8/layout/process4"/>
    <dgm:cxn modelId="{C6D2A1F9-0533-4FBE-89D8-24ADCF642040}" srcId="{07828047-253A-4CF3-8736-0CCA33A3664A}" destId="{54FA8237-1E31-454E-A56C-B0D5C3FF4188}" srcOrd="0" destOrd="0" parTransId="{07CA10D4-CC23-49F2-B58D-06E630C5910B}" sibTransId="{CF5E78A6-BEDC-4D34-8638-21AA0F3C2CB2}"/>
    <dgm:cxn modelId="{D665992B-48C9-4991-9D27-03B9D43C1DE9}" type="presParOf" srcId="{440C4BB2-952E-4B7E-A293-C6CC66C62349}" destId="{9CDF741E-A2B7-4FC3-BD30-FF98C7531EB7}" srcOrd="0" destOrd="0" presId="urn:microsoft.com/office/officeart/2005/8/layout/process4"/>
    <dgm:cxn modelId="{EC2AB283-53B4-400D-8A47-985BBE301879}" type="presParOf" srcId="{9CDF741E-A2B7-4FC3-BD30-FF98C7531EB7}" destId="{C4635243-1E7A-4F73-97F5-9F2042AF9672}" srcOrd="0" destOrd="0" presId="urn:microsoft.com/office/officeart/2005/8/layout/process4"/>
    <dgm:cxn modelId="{17F164E3-EDD6-4E0B-AB3A-6B0D6151E779}" type="presParOf" srcId="{9CDF741E-A2B7-4FC3-BD30-FF98C7531EB7}" destId="{086DADFF-63E5-4960-9C62-96B0CC62EA16}" srcOrd="1" destOrd="0" presId="urn:microsoft.com/office/officeart/2005/8/layout/process4"/>
    <dgm:cxn modelId="{31D34D73-F261-42A2-95E4-61815FF5C9CA}" type="presParOf" srcId="{9CDF741E-A2B7-4FC3-BD30-FF98C7531EB7}" destId="{9543E1E9-C96F-4A45-8922-D73C0DA6AB6E}" srcOrd="2" destOrd="0" presId="urn:microsoft.com/office/officeart/2005/8/layout/process4"/>
    <dgm:cxn modelId="{44788D70-BAB7-4787-8B4B-0D7F9EDE122F}" type="presParOf" srcId="{9543E1E9-C96F-4A45-8922-D73C0DA6AB6E}" destId="{99C7869A-C85B-4172-B46E-0E6F5D548E6F}" srcOrd="0" destOrd="0" presId="urn:microsoft.com/office/officeart/2005/8/layout/process4"/>
    <dgm:cxn modelId="{6BDF1E75-8BE2-4A18-9F67-80DC8077CC46}" type="presParOf" srcId="{9543E1E9-C96F-4A45-8922-D73C0DA6AB6E}" destId="{15B54F09-0459-45D9-8EC0-A093F4D93DFC}" srcOrd="1" destOrd="0" presId="urn:microsoft.com/office/officeart/2005/8/layout/process4"/>
    <dgm:cxn modelId="{B5DF4803-636F-4504-ABA9-435AA3E022AA}" type="presParOf" srcId="{440C4BB2-952E-4B7E-A293-C6CC66C62349}" destId="{AD079CBA-D815-4D60-A1E9-08F447609C91}" srcOrd="1" destOrd="0" presId="urn:microsoft.com/office/officeart/2005/8/layout/process4"/>
    <dgm:cxn modelId="{99D409EF-7927-44F5-A2BA-E42D60C9F064}" type="presParOf" srcId="{440C4BB2-952E-4B7E-A293-C6CC66C62349}" destId="{0C89BD6E-A6CB-41AB-8F70-4520AD19BB02}" srcOrd="2" destOrd="0" presId="urn:microsoft.com/office/officeart/2005/8/layout/process4"/>
    <dgm:cxn modelId="{7FC4CF52-9727-4325-9D20-C1ACEFC0A983}" type="presParOf" srcId="{0C89BD6E-A6CB-41AB-8F70-4520AD19BB02}" destId="{52C9A90C-86D1-4F51-B339-377060EB4B4C}" srcOrd="0" destOrd="0" presId="urn:microsoft.com/office/officeart/2005/8/layout/process4"/>
    <dgm:cxn modelId="{4599135D-B15A-4A8E-ABA4-6CF45ED4A29A}" type="presParOf" srcId="{0C89BD6E-A6CB-41AB-8F70-4520AD19BB02}" destId="{9ED60978-45A1-48D8-894F-2DFE987F1A91}" srcOrd="1" destOrd="0" presId="urn:microsoft.com/office/officeart/2005/8/layout/process4"/>
    <dgm:cxn modelId="{7B755C2F-8ADE-438D-867D-707EB99DB2DE}" type="presParOf" srcId="{0C89BD6E-A6CB-41AB-8F70-4520AD19BB02}" destId="{4366EF9D-7391-4323-99F1-6B343513A4C8}" srcOrd="2" destOrd="0" presId="urn:microsoft.com/office/officeart/2005/8/layout/process4"/>
    <dgm:cxn modelId="{94CCFBCC-5037-4AEB-ADF0-41A180959E47}" type="presParOf" srcId="{4366EF9D-7391-4323-99F1-6B343513A4C8}" destId="{ECC6FF9A-D1CA-4D80-8CE8-B24EA283314A}" srcOrd="0" destOrd="0" presId="urn:microsoft.com/office/officeart/2005/8/layout/process4"/>
    <dgm:cxn modelId="{10319AEC-9DBF-4611-8CEA-0E78417992A7}" type="presParOf" srcId="{4366EF9D-7391-4323-99F1-6B343513A4C8}" destId="{1AB0F71D-04F5-4F17-91F1-583191CFC871}" srcOrd="1" destOrd="0" presId="urn:microsoft.com/office/officeart/2005/8/layout/process4"/>
    <dgm:cxn modelId="{74EBC9AE-D506-4E0D-8EE7-DFBE221BE7DD}" type="presParOf" srcId="{440C4BB2-952E-4B7E-A293-C6CC66C62349}" destId="{90E1F695-0DDE-4052-86D5-FD75A385DC14}" srcOrd="3" destOrd="0" presId="urn:microsoft.com/office/officeart/2005/8/layout/process4"/>
    <dgm:cxn modelId="{77575B82-5775-497E-A1E2-CC88ED3E569A}" type="presParOf" srcId="{440C4BB2-952E-4B7E-A293-C6CC66C62349}" destId="{2CE09797-EF47-49D7-AD60-6AFBC0162D1B}" srcOrd="4" destOrd="0" presId="urn:microsoft.com/office/officeart/2005/8/layout/process4"/>
    <dgm:cxn modelId="{4775738C-A9C4-4943-B7C0-E5DE6AEC1188}" type="presParOf" srcId="{2CE09797-EF47-49D7-AD60-6AFBC0162D1B}" destId="{81F96EAA-B0AE-4010-AD09-DA2A5C998B62}" srcOrd="0" destOrd="0" presId="urn:microsoft.com/office/officeart/2005/8/layout/process4"/>
    <dgm:cxn modelId="{75A74178-46A8-460B-B56F-B37A657C478A}" type="presParOf" srcId="{2CE09797-EF47-49D7-AD60-6AFBC0162D1B}" destId="{8E1466A1-30FA-4518-A393-8EFD1F9CC438}" srcOrd="1" destOrd="0" presId="urn:microsoft.com/office/officeart/2005/8/layout/process4"/>
    <dgm:cxn modelId="{403154D3-24FE-44EB-BD75-554AD451F2B3}" type="presParOf" srcId="{2CE09797-EF47-49D7-AD60-6AFBC0162D1B}" destId="{F63919FA-F83F-47EC-B6FB-68A1A7AE0AAD}" srcOrd="2" destOrd="0" presId="urn:microsoft.com/office/officeart/2005/8/layout/process4"/>
    <dgm:cxn modelId="{BDD2F3EF-B613-44DB-AFD2-4D414502C1EE}" type="presParOf" srcId="{F63919FA-F83F-47EC-B6FB-68A1A7AE0AAD}" destId="{7720B965-CAE1-4C52-8D92-D2C1C5D55A1D}" srcOrd="0" destOrd="0" presId="urn:microsoft.com/office/officeart/2005/8/layout/process4"/>
    <dgm:cxn modelId="{6C92384E-B1AD-4385-AE3D-52E8AD41014E}" type="presParOf" srcId="{F63919FA-F83F-47EC-B6FB-68A1A7AE0AAD}" destId="{4A879E74-6E1A-45DC-BE24-73FC2EBB8BD0}" srcOrd="1" destOrd="0" presId="urn:microsoft.com/office/officeart/2005/8/layout/process4"/>
    <dgm:cxn modelId="{7FBDF5D1-8A65-4DE5-8D2D-E58DA54858A2}" type="presParOf" srcId="{F63919FA-F83F-47EC-B6FB-68A1A7AE0AAD}" destId="{CF6977CB-6669-402E-9EB0-AC17E16B1F82}" srcOrd="2" destOrd="0" presId="urn:microsoft.com/office/officeart/2005/8/layout/process4"/>
    <dgm:cxn modelId="{7D250DAF-A4C0-486E-8615-5003125FCA8E}" type="presParOf" srcId="{F63919FA-F83F-47EC-B6FB-68A1A7AE0AAD}" destId="{34008E2B-C4D5-4DBE-8F00-9502DF60CE13}" srcOrd="3" destOrd="0" presId="urn:microsoft.com/office/officeart/2005/8/layout/process4"/>
    <dgm:cxn modelId="{55DF7A6C-487C-4532-9684-431A1B8370CB}" type="presParOf" srcId="{440C4BB2-952E-4B7E-A293-C6CC66C62349}" destId="{050D1BC3-DFC7-4E4E-B782-A30A11683318}" srcOrd="5" destOrd="0" presId="urn:microsoft.com/office/officeart/2005/8/layout/process4"/>
    <dgm:cxn modelId="{A5A7A78B-CC81-4A7E-BB6A-DB2818B6BEE7}" type="presParOf" srcId="{440C4BB2-952E-4B7E-A293-C6CC66C62349}" destId="{9E2C1CED-B34B-4782-8213-217A0111FAC8}" srcOrd="6" destOrd="0" presId="urn:microsoft.com/office/officeart/2005/8/layout/process4"/>
    <dgm:cxn modelId="{DA6B0A29-55A3-4B45-ABC5-9F760AA28379}" type="presParOf" srcId="{9E2C1CED-B34B-4782-8213-217A0111FAC8}" destId="{7C66FE53-D965-4F23-8638-731B504352BE}" srcOrd="0" destOrd="0" presId="urn:microsoft.com/office/officeart/2005/8/layout/process4"/>
    <dgm:cxn modelId="{4DB54F7A-BDD1-42A3-B0EB-597545CFC747}" type="presParOf" srcId="{9E2C1CED-B34B-4782-8213-217A0111FAC8}" destId="{20A3E660-7DC7-4D6B-9C92-0E66C867370D}" srcOrd="1" destOrd="0" presId="urn:microsoft.com/office/officeart/2005/8/layout/process4"/>
    <dgm:cxn modelId="{211C7917-0573-4B5A-A0E3-930FE5B4B596}" type="presParOf" srcId="{9E2C1CED-B34B-4782-8213-217A0111FAC8}" destId="{91B2907C-C7EF-4751-84AC-2935BCB0D8AE}" srcOrd="2" destOrd="0" presId="urn:microsoft.com/office/officeart/2005/8/layout/process4"/>
    <dgm:cxn modelId="{43D0847C-1896-4194-ABF5-0A3BABCE3987}" type="presParOf" srcId="{91B2907C-C7EF-4751-84AC-2935BCB0D8AE}" destId="{7544D7E4-B077-4443-8C1D-05A34A6EF8C4}" srcOrd="0" destOrd="0" presId="urn:microsoft.com/office/officeart/2005/8/layout/process4"/>
    <dgm:cxn modelId="{F898F2E0-D4A7-4ACA-A5D2-7814C7EEE91E}" type="presParOf" srcId="{91B2907C-C7EF-4751-84AC-2935BCB0D8AE}" destId="{DF49B910-2890-4410-B1E7-0FED27F111A5}" srcOrd="1" destOrd="0" presId="urn:microsoft.com/office/officeart/2005/8/layout/process4"/>
    <dgm:cxn modelId="{345386FF-4FFE-464A-88A5-ED947769179C}" type="presParOf" srcId="{91B2907C-C7EF-4751-84AC-2935BCB0D8AE}" destId="{6066B62D-429A-424C-95AD-7A35F490C17C}" srcOrd="2" destOrd="0" presId="urn:microsoft.com/office/officeart/2005/8/layout/process4"/>
    <dgm:cxn modelId="{1B1E2CDF-6154-49F6-932C-49368A4870D1}" type="presParOf" srcId="{91B2907C-C7EF-4751-84AC-2935BCB0D8AE}" destId="{9F2F01D8-2559-4324-818A-FA66A0659B83}" srcOrd="3" destOrd="0" presId="urn:microsoft.com/office/officeart/2005/8/layout/process4"/>
    <dgm:cxn modelId="{B7364F58-445E-47FC-B552-5CF6F59EAB15}" type="presParOf" srcId="{91B2907C-C7EF-4751-84AC-2935BCB0D8AE}" destId="{8AB7BAA5-78EB-4E22-BBCF-D71063EDE171}" srcOrd="4" destOrd="0" presId="urn:microsoft.com/office/officeart/2005/8/layout/process4"/>
    <dgm:cxn modelId="{F2AA0CD5-36AF-4078-8993-D376E8237125}" type="presParOf" srcId="{91B2907C-C7EF-4751-84AC-2935BCB0D8AE}" destId="{2854D2AE-9C11-4A4C-A16E-50E8432AF89A}" srcOrd="5" destOrd="0" presId="urn:microsoft.com/office/officeart/2005/8/layout/process4"/>
    <dgm:cxn modelId="{BA748CB0-9349-468F-B81A-B101821B867D}" type="presParOf" srcId="{440C4BB2-952E-4B7E-A293-C6CC66C62349}" destId="{EE8A51B8-FF6D-42A5-9BE5-A9A3D405487D}" srcOrd="7" destOrd="0" presId="urn:microsoft.com/office/officeart/2005/8/layout/process4"/>
    <dgm:cxn modelId="{2A8EBEAA-9EC2-4DCB-9A3E-3ED31C70DF93}" type="presParOf" srcId="{440C4BB2-952E-4B7E-A293-C6CC66C62349}" destId="{F0B09396-EB5E-4B8A-8207-EF56B9E47315}" srcOrd="8" destOrd="0" presId="urn:microsoft.com/office/officeart/2005/8/layout/process4"/>
    <dgm:cxn modelId="{8D2483D5-8722-471A-A855-B5DF0BCD560A}" type="presParOf" srcId="{F0B09396-EB5E-4B8A-8207-EF56B9E47315}" destId="{02D9D9AB-D56E-4A98-A65C-533AC01F69E7}" srcOrd="0" destOrd="0" presId="urn:microsoft.com/office/officeart/2005/8/layout/process4"/>
    <dgm:cxn modelId="{E90D847A-73DB-426E-A886-ED31BB27CC48}" type="presParOf" srcId="{F0B09396-EB5E-4B8A-8207-EF56B9E47315}" destId="{F0D9AC7C-FEFC-463B-B428-BE23C4C3227F}" srcOrd="1" destOrd="0" presId="urn:microsoft.com/office/officeart/2005/8/layout/process4"/>
    <dgm:cxn modelId="{605567D5-F272-4682-A23F-F7E0DE70A1C2}" type="presParOf" srcId="{F0B09396-EB5E-4B8A-8207-EF56B9E47315}" destId="{464F539D-44D0-43D5-8C95-96405806650A}" srcOrd="2" destOrd="0" presId="urn:microsoft.com/office/officeart/2005/8/layout/process4"/>
    <dgm:cxn modelId="{CDB12B8D-C956-4DF5-B350-9B4BC7BC9D9B}" type="presParOf" srcId="{464F539D-44D0-43D5-8C95-96405806650A}" destId="{CA84245E-EC79-4211-A81A-CBE487C19433}" srcOrd="0" destOrd="0" presId="urn:microsoft.com/office/officeart/2005/8/layout/process4"/>
    <dgm:cxn modelId="{2F7666E6-9A76-43AC-9DB6-305B2518C4B6}" type="presParOf" srcId="{464F539D-44D0-43D5-8C95-96405806650A}" destId="{4BDBD19F-A855-4846-97D5-E6C1B62E6BA1}" srcOrd="1" destOrd="0" presId="urn:microsoft.com/office/officeart/2005/8/layout/process4"/>
    <dgm:cxn modelId="{2C077CEC-A52D-40D7-9384-DDB17200D9F0}" type="presParOf" srcId="{464F539D-44D0-43D5-8C95-96405806650A}" destId="{7D3132B4-2C76-4817-8E66-D37C5B9EFA89}" srcOrd="2" destOrd="0" presId="urn:microsoft.com/office/officeart/2005/8/layout/process4"/>
    <dgm:cxn modelId="{977D117C-781F-4BA0-A01D-172237E2E0A9}" type="presParOf" srcId="{464F539D-44D0-43D5-8C95-96405806650A}" destId="{8E7AE823-D37D-4FC6-A483-F67F97193210}" srcOrd="3" destOrd="0" presId="urn:microsoft.com/office/officeart/2005/8/layout/process4"/>
    <dgm:cxn modelId="{36294760-BEB7-4661-8E51-24DAAD07AAD6}" type="presParOf" srcId="{464F539D-44D0-43D5-8C95-96405806650A}" destId="{5FC44075-8771-477B-BBD7-569DA1F871A3}" srcOrd="4" destOrd="0" presId="urn:microsoft.com/office/officeart/2005/8/layout/process4"/>
    <dgm:cxn modelId="{70A76B03-3458-410B-A4D2-B061CD3D8561}" type="presParOf" srcId="{464F539D-44D0-43D5-8C95-96405806650A}" destId="{98322D5C-F102-42E6-8C08-9180F3D703E2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E3AB05-FFF9-46EF-9310-AC5ABA29F51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C161CD-E1A2-4AAF-8602-7841DB6C7C61}">
      <dgm:prSet/>
      <dgm:spPr/>
      <dgm:t>
        <a:bodyPr/>
        <a:lstStyle/>
        <a:p>
          <a:r>
            <a:rPr lang="en-GB" b="0" i="0" dirty="0"/>
            <a:t>1975: Meta-Analysis (psychotherapy)</a:t>
          </a:r>
          <a:endParaRPr lang="en-US" dirty="0"/>
        </a:p>
      </dgm:t>
    </dgm:pt>
    <dgm:pt modelId="{476DD448-E03F-4C08-A23B-45FCB50E26A1}" type="parTrans" cxnId="{3C0D1C21-9228-4803-896A-D5545547AB32}">
      <dgm:prSet/>
      <dgm:spPr/>
      <dgm:t>
        <a:bodyPr/>
        <a:lstStyle/>
        <a:p>
          <a:endParaRPr lang="en-US"/>
        </a:p>
      </dgm:t>
    </dgm:pt>
    <dgm:pt modelId="{6E9A1905-D0C1-450E-8DA3-1F746F3DDAD5}" type="sibTrans" cxnId="{3C0D1C21-9228-4803-896A-D5545547AB32}">
      <dgm:prSet/>
      <dgm:spPr/>
      <dgm:t>
        <a:bodyPr/>
        <a:lstStyle/>
        <a:p>
          <a:endParaRPr lang="en-US"/>
        </a:p>
      </dgm:t>
    </dgm:pt>
    <dgm:pt modelId="{8BE2CE91-02CA-4174-AB95-01C74C4AF265}">
      <dgm:prSet/>
      <dgm:spPr/>
      <dgm:t>
        <a:bodyPr/>
        <a:lstStyle/>
        <a:p>
          <a:r>
            <a:rPr lang="en-GB" b="0" i="0" dirty="0"/>
            <a:t>Archie Cochrane: evidence based medicine</a:t>
          </a:r>
          <a:endParaRPr lang="en-US" dirty="0"/>
        </a:p>
      </dgm:t>
    </dgm:pt>
    <dgm:pt modelId="{DDB63B7B-CC12-4C72-A5AD-41702015F3DA}" type="parTrans" cxnId="{6E05AD79-2B25-448D-A47D-2BBEB3008907}">
      <dgm:prSet/>
      <dgm:spPr/>
      <dgm:t>
        <a:bodyPr/>
        <a:lstStyle/>
        <a:p>
          <a:endParaRPr lang="en-US"/>
        </a:p>
      </dgm:t>
    </dgm:pt>
    <dgm:pt modelId="{5B678478-9108-4E1C-A60C-27A51391C6F1}" type="sibTrans" cxnId="{6E05AD79-2B25-448D-A47D-2BBEB3008907}">
      <dgm:prSet/>
      <dgm:spPr/>
      <dgm:t>
        <a:bodyPr/>
        <a:lstStyle/>
        <a:p>
          <a:endParaRPr lang="en-US"/>
        </a:p>
      </dgm:t>
    </dgm:pt>
    <dgm:pt modelId="{EE108A8A-654C-4023-BD8F-3DCF5B22C6D1}">
      <dgm:prSet/>
      <dgm:spPr/>
      <dgm:t>
        <a:bodyPr/>
        <a:lstStyle/>
        <a:p>
          <a:r>
            <a:rPr lang="en-GB" b="0" i="0" dirty="0"/>
            <a:t>Cochrane Systematic Reviews: health care intervention efficacy</a:t>
          </a:r>
          <a:endParaRPr lang="en-US" dirty="0"/>
        </a:p>
      </dgm:t>
    </dgm:pt>
    <dgm:pt modelId="{8F4EAB0E-77D9-410E-B13B-A5D063AAF79F}" type="parTrans" cxnId="{F4B728E2-8392-4D7F-B0BB-AE22F0EA7E8B}">
      <dgm:prSet/>
      <dgm:spPr/>
      <dgm:t>
        <a:bodyPr/>
        <a:lstStyle/>
        <a:p>
          <a:endParaRPr lang="en-US"/>
        </a:p>
      </dgm:t>
    </dgm:pt>
    <dgm:pt modelId="{154874C1-F341-4681-B3DA-D1350D6AE146}" type="sibTrans" cxnId="{F4B728E2-8392-4D7F-B0BB-AE22F0EA7E8B}">
      <dgm:prSet/>
      <dgm:spPr/>
      <dgm:t>
        <a:bodyPr/>
        <a:lstStyle/>
        <a:p>
          <a:endParaRPr lang="en-US"/>
        </a:p>
      </dgm:t>
    </dgm:pt>
    <dgm:pt modelId="{BAD444E6-56D0-4486-A63E-DD4C2B284ABE}">
      <dgm:prSet/>
      <dgm:spPr/>
      <dgm:t>
        <a:bodyPr/>
        <a:lstStyle/>
        <a:p>
          <a:r>
            <a:rPr lang="en-GB" b="0" i="0" dirty="0"/>
            <a:t>Cambell Collaboration: public policy scope</a:t>
          </a:r>
          <a:endParaRPr lang="en-US" dirty="0"/>
        </a:p>
      </dgm:t>
    </dgm:pt>
    <dgm:pt modelId="{DC79DEB0-8D33-4AEC-AB5D-F87CB87C3270}" type="parTrans" cxnId="{6DC0E6E9-6548-408E-A66F-D0D812FB857F}">
      <dgm:prSet/>
      <dgm:spPr/>
      <dgm:t>
        <a:bodyPr/>
        <a:lstStyle/>
        <a:p>
          <a:endParaRPr lang="en-US"/>
        </a:p>
      </dgm:t>
    </dgm:pt>
    <dgm:pt modelId="{4ACB5D91-0690-4958-A05B-83E2CCE5B7BC}" type="sibTrans" cxnId="{6DC0E6E9-6548-408E-A66F-D0D812FB857F}">
      <dgm:prSet/>
      <dgm:spPr/>
      <dgm:t>
        <a:bodyPr/>
        <a:lstStyle/>
        <a:p>
          <a:endParaRPr lang="en-US"/>
        </a:p>
      </dgm:t>
    </dgm:pt>
    <dgm:pt modelId="{D44D2F0A-1131-4EBC-918D-A72277B43D1E}">
      <dgm:prSet/>
      <dgm:spPr/>
      <dgm:t>
        <a:bodyPr/>
        <a:lstStyle/>
        <a:p>
          <a:r>
            <a:rPr lang="en-GB" b="0" i="0" dirty="0"/>
            <a:t>EPPI Centre: education and welfare</a:t>
          </a:r>
        </a:p>
      </dgm:t>
    </dgm:pt>
    <dgm:pt modelId="{EFAB158E-5512-4C94-A00D-749516D7036D}" type="parTrans" cxnId="{6B5CE020-A01B-499D-888A-AF53E6FE546C}">
      <dgm:prSet/>
      <dgm:spPr/>
      <dgm:t>
        <a:bodyPr/>
        <a:lstStyle/>
        <a:p>
          <a:endParaRPr lang="en-US"/>
        </a:p>
      </dgm:t>
    </dgm:pt>
    <dgm:pt modelId="{24C52EE8-5B0E-4291-B405-9FC4CF446D46}" type="sibTrans" cxnId="{6B5CE020-A01B-499D-888A-AF53E6FE546C}">
      <dgm:prSet/>
      <dgm:spPr/>
      <dgm:t>
        <a:bodyPr/>
        <a:lstStyle/>
        <a:p>
          <a:endParaRPr lang="en-US"/>
        </a:p>
      </dgm:t>
    </dgm:pt>
    <dgm:pt modelId="{B6C5D804-88B9-4D0D-848C-F518616FCA59}">
      <dgm:prSet/>
      <dgm:spPr/>
      <dgm:t>
        <a:bodyPr/>
        <a:lstStyle/>
        <a:p>
          <a:r>
            <a:rPr lang="en-GB" b="0" i="0" dirty="0"/>
            <a:t>QUOROM, then PRISMA: reporting guidelines</a:t>
          </a:r>
          <a:endParaRPr lang="en-US" dirty="0"/>
        </a:p>
      </dgm:t>
    </dgm:pt>
    <dgm:pt modelId="{735CB2A1-6EF1-456A-80EC-C96E0F1AC109}" type="parTrans" cxnId="{F10DE878-416D-49AE-8915-E521D4F77648}">
      <dgm:prSet/>
      <dgm:spPr/>
      <dgm:t>
        <a:bodyPr/>
        <a:lstStyle/>
        <a:p>
          <a:endParaRPr lang="en-GB"/>
        </a:p>
      </dgm:t>
    </dgm:pt>
    <dgm:pt modelId="{6E0B0F89-A929-4D5F-8D4F-92E4510D8A13}" type="sibTrans" cxnId="{F10DE878-416D-49AE-8915-E521D4F77648}">
      <dgm:prSet/>
      <dgm:spPr/>
      <dgm:t>
        <a:bodyPr/>
        <a:lstStyle/>
        <a:p>
          <a:endParaRPr lang="en-GB"/>
        </a:p>
      </dgm:t>
    </dgm:pt>
    <dgm:pt modelId="{2C0CA50D-E535-476A-92E2-C67F41445A2C}" type="pres">
      <dgm:prSet presAssocID="{A7E3AB05-FFF9-46EF-9310-AC5ABA29F51C}" presName="diagram" presStyleCnt="0">
        <dgm:presLayoutVars>
          <dgm:dir/>
          <dgm:resizeHandles val="exact"/>
        </dgm:presLayoutVars>
      </dgm:prSet>
      <dgm:spPr/>
    </dgm:pt>
    <dgm:pt modelId="{13A1417B-DD33-4283-94D0-9FCA5660D69B}" type="pres">
      <dgm:prSet presAssocID="{96C161CD-E1A2-4AAF-8602-7841DB6C7C61}" presName="node" presStyleLbl="node1" presStyleIdx="0" presStyleCnt="6" custScaleX="38179" custScaleY="38745">
        <dgm:presLayoutVars>
          <dgm:bulletEnabled val="1"/>
        </dgm:presLayoutVars>
      </dgm:prSet>
      <dgm:spPr/>
    </dgm:pt>
    <dgm:pt modelId="{08B6CD69-D05D-401D-89AD-618108EA240D}" type="pres">
      <dgm:prSet presAssocID="{6E9A1905-D0C1-450E-8DA3-1F746F3DDAD5}" presName="sibTrans" presStyleCnt="0"/>
      <dgm:spPr/>
    </dgm:pt>
    <dgm:pt modelId="{7C726BA1-4D8F-49FB-93E5-B0862C3BB11D}" type="pres">
      <dgm:prSet presAssocID="{8BE2CE91-02CA-4174-AB95-01C74C4AF265}" presName="node" presStyleLbl="node1" presStyleIdx="1" presStyleCnt="6" custScaleX="38179" custScaleY="38745">
        <dgm:presLayoutVars>
          <dgm:bulletEnabled val="1"/>
        </dgm:presLayoutVars>
      </dgm:prSet>
      <dgm:spPr/>
    </dgm:pt>
    <dgm:pt modelId="{8AB05E57-5D7D-4E8E-9E14-32CF22A8F5BA}" type="pres">
      <dgm:prSet presAssocID="{5B678478-9108-4E1C-A60C-27A51391C6F1}" presName="sibTrans" presStyleCnt="0"/>
      <dgm:spPr/>
    </dgm:pt>
    <dgm:pt modelId="{84982DC8-8E08-4AE7-AD3C-A1DD5B9D7251}" type="pres">
      <dgm:prSet presAssocID="{EE108A8A-654C-4023-BD8F-3DCF5B22C6D1}" presName="node" presStyleLbl="node1" presStyleIdx="2" presStyleCnt="6" custScaleX="38179" custScaleY="38745">
        <dgm:presLayoutVars>
          <dgm:bulletEnabled val="1"/>
        </dgm:presLayoutVars>
      </dgm:prSet>
      <dgm:spPr/>
    </dgm:pt>
    <dgm:pt modelId="{BFA1A31B-B265-4663-A746-879FCEF07F4C}" type="pres">
      <dgm:prSet presAssocID="{154874C1-F341-4681-B3DA-D1350D6AE146}" presName="sibTrans" presStyleCnt="0"/>
      <dgm:spPr/>
    </dgm:pt>
    <dgm:pt modelId="{20BE560C-3368-420E-813E-9CB3F4F571CD}" type="pres">
      <dgm:prSet presAssocID="{BAD444E6-56D0-4486-A63E-DD4C2B284ABE}" presName="node" presStyleLbl="node1" presStyleIdx="3" presStyleCnt="6" custScaleX="38179" custScaleY="38745">
        <dgm:presLayoutVars>
          <dgm:bulletEnabled val="1"/>
        </dgm:presLayoutVars>
      </dgm:prSet>
      <dgm:spPr/>
    </dgm:pt>
    <dgm:pt modelId="{B9CCE8AF-9D2C-4462-9979-4A8AAA7184EB}" type="pres">
      <dgm:prSet presAssocID="{4ACB5D91-0690-4958-A05B-83E2CCE5B7BC}" presName="sibTrans" presStyleCnt="0"/>
      <dgm:spPr/>
    </dgm:pt>
    <dgm:pt modelId="{75D3E0F9-E7E2-4EF8-8BE9-5B7C258AF9FD}" type="pres">
      <dgm:prSet presAssocID="{D44D2F0A-1131-4EBC-918D-A72277B43D1E}" presName="node" presStyleLbl="node1" presStyleIdx="4" presStyleCnt="6" custScaleX="38179" custScaleY="38745">
        <dgm:presLayoutVars>
          <dgm:bulletEnabled val="1"/>
        </dgm:presLayoutVars>
      </dgm:prSet>
      <dgm:spPr/>
    </dgm:pt>
    <dgm:pt modelId="{4A9F143E-6593-4784-8F65-F898D77842FB}" type="pres">
      <dgm:prSet presAssocID="{24C52EE8-5B0E-4291-B405-9FC4CF446D46}" presName="sibTrans" presStyleCnt="0"/>
      <dgm:spPr/>
    </dgm:pt>
    <dgm:pt modelId="{B0A56AEA-CB30-4940-9C04-E303A5360B9E}" type="pres">
      <dgm:prSet presAssocID="{B6C5D804-88B9-4D0D-848C-F518616FCA59}" presName="node" presStyleLbl="node1" presStyleIdx="5" presStyleCnt="6" custScaleX="38179" custScaleY="38745">
        <dgm:presLayoutVars>
          <dgm:bulletEnabled val="1"/>
        </dgm:presLayoutVars>
      </dgm:prSet>
      <dgm:spPr/>
    </dgm:pt>
  </dgm:ptLst>
  <dgm:cxnLst>
    <dgm:cxn modelId="{96495C20-E698-42C9-9181-4A4D47F333A7}" type="presOf" srcId="{A7E3AB05-FFF9-46EF-9310-AC5ABA29F51C}" destId="{2C0CA50D-E535-476A-92E2-C67F41445A2C}" srcOrd="0" destOrd="0" presId="urn:microsoft.com/office/officeart/2005/8/layout/default"/>
    <dgm:cxn modelId="{6B5CE020-A01B-499D-888A-AF53E6FE546C}" srcId="{A7E3AB05-FFF9-46EF-9310-AC5ABA29F51C}" destId="{D44D2F0A-1131-4EBC-918D-A72277B43D1E}" srcOrd="4" destOrd="0" parTransId="{EFAB158E-5512-4C94-A00D-749516D7036D}" sibTransId="{24C52EE8-5B0E-4291-B405-9FC4CF446D46}"/>
    <dgm:cxn modelId="{3C0D1C21-9228-4803-896A-D5545547AB32}" srcId="{A7E3AB05-FFF9-46EF-9310-AC5ABA29F51C}" destId="{96C161CD-E1A2-4AAF-8602-7841DB6C7C61}" srcOrd="0" destOrd="0" parTransId="{476DD448-E03F-4C08-A23B-45FCB50E26A1}" sibTransId="{6E9A1905-D0C1-450E-8DA3-1F746F3DDAD5}"/>
    <dgm:cxn modelId="{88F6ED44-9E4C-40EE-8A1C-C5F9D02BE9E7}" type="presOf" srcId="{EE108A8A-654C-4023-BD8F-3DCF5B22C6D1}" destId="{84982DC8-8E08-4AE7-AD3C-A1DD5B9D7251}" srcOrd="0" destOrd="0" presId="urn:microsoft.com/office/officeart/2005/8/layout/default"/>
    <dgm:cxn modelId="{F920176F-BC68-447C-AD8C-3AD64DF7F1AB}" type="presOf" srcId="{D44D2F0A-1131-4EBC-918D-A72277B43D1E}" destId="{75D3E0F9-E7E2-4EF8-8BE9-5B7C258AF9FD}" srcOrd="0" destOrd="0" presId="urn:microsoft.com/office/officeart/2005/8/layout/default"/>
    <dgm:cxn modelId="{EE5AAF56-5842-43AC-9F75-742F56E5E376}" type="presOf" srcId="{8BE2CE91-02CA-4174-AB95-01C74C4AF265}" destId="{7C726BA1-4D8F-49FB-93E5-B0862C3BB11D}" srcOrd="0" destOrd="0" presId="urn:microsoft.com/office/officeart/2005/8/layout/default"/>
    <dgm:cxn modelId="{F10DE878-416D-49AE-8915-E521D4F77648}" srcId="{A7E3AB05-FFF9-46EF-9310-AC5ABA29F51C}" destId="{B6C5D804-88B9-4D0D-848C-F518616FCA59}" srcOrd="5" destOrd="0" parTransId="{735CB2A1-6EF1-456A-80EC-C96E0F1AC109}" sibTransId="{6E0B0F89-A929-4D5F-8D4F-92E4510D8A13}"/>
    <dgm:cxn modelId="{6E05AD79-2B25-448D-A47D-2BBEB3008907}" srcId="{A7E3AB05-FFF9-46EF-9310-AC5ABA29F51C}" destId="{8BE2CE91-02CA-4174-AB95-01C74C4AF265}" srcOrd="1" destOrd="0" parTransId="{DDB63B7B-CC12-4C72-A5AD-41702015F3DA}" sibTransId="{5B678478-9108-4E1C-A60C-27A51391C6F1}"/>
    <dgm:cxn modelId="{A6A4428F-4CF9-4D64-A8C9-BDCF5C08E0FE}" type="presOf" srcId="{BAD444E6-56D0-4486-A63E-DD4C2B284ABE}" destId="{20BE560C-3368-420E-813E-9CB3F4F571CD}" srcOrd="0" destOrd="0" presId="urn:microsoft.com/office/officeart/2005/8/layout/default"/>
    <dgm:cxn modelId="{F6E64E9C-F75F-4293-B1B7-73FAC02171F1}" type="presOf" srcId="{96C161CD-E1A2-4AAF-8602-7841DB6C7C61}" destId="{13A1417B-DD33-4283-94D0-9FCA5660D69B}" srcOrd="0" destOrd="0" presId="urn:microsoft.com/office/officeart/2005/8/layout/default"/>
    <dgm:cxn modelId="{4137F5BC-2E98-4621-97D1-3086EC2BF3C2}" type="presOf" srcId="{B6C5D804-88B9-4D0D-848C-F518616FCA59}" destId="{B0A56AEA-CB30-4940-9C04-E303A5360B9E}" srcOrd="0" destOrd="0" presId="urn:microsoft.com/office/officeart/2005/8/layout/default"/>
    <dgm:cxn modelId="{F4B728E2-8392-4D7F-B0BB-AE22F0EA7E8B}" srcId="{A7E3AB05-FFF9-46EF-9310-AC5ABA29F51C}" destId="{EE108A8A-654C-4023-BD8F-3DCF5B22C6D1}" srcOrd="2" destOrd="0" parTransId="{8F4EAB0E-77D9-410E-B13B-A5D063AAF79F}" sibTransId="{154874C1-F341-4681-B3DA-D1350D6AE146}"/>
    <dgm:cxn modelId="{6DC0E6E9-6548-408E-A66F-D0D812FB857F}" srcId="{A7E3AB05-FFF9-46EF-9310-AC5ABA29F51C}" destId="{BAD444E6-56D0-4486-A63E-DD4C2B284ABE}" srcOrd="3" destOrd="0" parTransId="{DC79DEB0-8D33-4AEC-AB5D-F87CB87C3270}" sibTransId="{4ACB5D91-0690-4958-A05B-83E2CCE5B7BC}"/>
    <dgm:cxn modelId="{954003CB-D5F2-46C2-A5E9-8BB5182FAD0F}" type="presParOf" srcId="{2C0CA50D-E535-476A-92E2-C67F41445A2C}" destId="{13A1417B-DD33-4283-94D0-9FCA5660D69B}" srcOrd="0" destOrd="0" presId="urn:microsoft.com/office/officeart/2005/8/layout/default"/>
    <dgm:cxn modelId="{76869475-8840-455A-B6E9-33327EB7B4BD}" type="presParOf" srcId="{2C0CA50D-E535-476A-92E2-C67F41445A2C}" destId="{08B6CD69-D05D-401D-89AD-618108EA240D}" srcOrd="1" destOrd="0" presId="urn:microsoft.com/office/officeart/2005/8/layout/default"/>
    <dgm:cxn modelId="{FD46AF54-B9E5-40C0-BDDA-0A9E59B8C6FA}" type="presParOf" srcId="{2C0CA50D-E535-476A-92E2-C67F41445A2C}" destId="{7C726BA1-4D8F-49FB-93E5-B0862C3BB11D}" srcOrd="2" destOrd="0" presId="urn:microsoft.com/office/officeart/2005/8/layout/default"/>
    <dgm:cxn modelId="{DC82935E-62A7-46DB-BB61-6F06D74CF7C9}" type="presParOf" srcId="{2C0CA50D-E535-476A-92E2-C67F41445A2C}" destId="{8AB05E57-5D7D-4E8E-9E14-32CF22A8F5BA}" srcOrd="3" destOrd="0" presId="urn:microsoft.com/office/officeart/2005/8/layout/default"/>
    <dgm:cxn modelId="{D6154A06-4648-4DBA-AF84-D09AF7455CC1}" type="presParOf" srcId="{2C0CA50D-E535-476A-92E2-C67F41445A2C}" destId="{84982DC8-8E08-4AE7-AD3C-A1DD5B9D7251}" srcOrd="4" destOrd="0" presId="urn:microsoft.com/office/officeart/2005/8/layout/default"/>
    <dgm:cxn modelId="{8EEE8307-097E-46A4-8B83-6A2649D80EE6}" type="presParOf" srcId="{2C0CA50D-E535-476A-92E2-C67F41445A2C}" destId="{BFA1A31B-B265-4663-A746-879FCEF07F4C}" srcOrd="5" destOrd="0" presId="urn:microsoft.com/office/officeart/2005/8/layout/default"/>
    <dgm:cxn modelId="{A65CDC74-F2E4-443A-84FB-C74557CEE844}" type="presParOf" srcId="{2C0CA50D-E535-476A-92E2-C67F41445A2C}" destId="{20BE560C-3368-420E-813E-9CB3F4F571CD}" srcOrd="6" destOrd="0" presId="urn:microsoft.com/office/officeart/2005/8/layout/default"/>
    <dgm:cxn modelId="{4CEE819A-0C60-4518-9F85-38FDC0080D66}" type="presParOf" srcId="{2C0CA50D-E535-476A-92E2-C67F41445A2C}" destId="{B9CCE8AF-9D2C-4462-9979-4A8AAA7184EB}" srcOrd="7" destOrd="0" presId="urn:microsoft.com/office/officeart/2005/8/layout/default"/>
    <dgm:cxn modelId="{960869D5-A271-45E2-8A4C-B874DAF86D1C}" type="presParOf" srcId="{2C0CA50D-E535-476A-92E2-C67F41445A2C}" destId="{75D3E0F9-E7E2-4EF8-8BE9-5B7C258AF9FD}" srcOrd="8" destOrd="0" presId="urn:microsoft.com/office/officeart/2005/8/layout/default"/>
    <dgm:cxn modelId="{28CD8FCC-E8D5-4ED5-BF4A-763F14BF4749}" type="presParOf" srcId="{2C0CA50D-E535-476A-92E2-C67F41445A2C}" destId="{4A9F143E-6593-4784-8F65-F898D77842FB}" srcOrd="9" destOrd="0" presId="urn:microsoft.com/office/officeart/2005/8/layout/default"/>
    <dgm:cxn modelId="{2FA263E5-17EE-4EEF-9BD9-588671B64AD8}" type="presParOf" srcId="{2C0CA50D-E535-476A-92E2-C67F41445A2C}" destId="{B0A56AEA-CB30-4940-9C04-E303A5360B9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183229-1F99-4F23-AEDD-1E282401010E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1DAD285-1CF6-4612-BCB1-F1812F1679D0}">
      <dgm:prSet phldrT="[Text]" custT="1"/>
      <dgm:spPr/>
      <dgm:t>
        <a:bodyPr/>
        <a:lstStyle/>
        <a:p>
          <a:r>
            <a:rPr lang="en-GB" sz="1800" dirty="0"/>
            <a:t>Designing the Review</a:t>
          </a:r>
        </a:p>
      </dgm:t>
    </dgm:pt>
    <dgm:pt modelId="{80B10480-DF7B-49CB-9DD6-EBE28947ACFB}" type="parTrans" cxnId="{9268FCDA-473F-4BF4-AFCA-D5D909903B89}">
      <dgm:prSet/>
      <dgm:spPr/>
      <dgm:t>
        <a:bodyPr/>
        <a:lstStyle/>
        <a:p>
          <a:endParaRPr lang="en-GB"/>
        </a:p>
      </dgm:t>
    </dgm:pt>
    <dgm:pt modelId="{3C413AA3-C122-4BC5-95F8-626D77F638C1}" type="sibTrans" cxnId="{9268FCDA-473F-4BF4-AFCA-D5D909903B89}">
      <dgm:prSet/>
      <dgm:spPr/>
      <dgm:t>
        <a:bodyPr/>
        <a:lstStyle/>
        <a:p>
          <a:endParaRPr lang="en-GB"/>
        </a:p>
      </dgm:t>
    </dgm:pt>
    <dgm:pt modelId="{FBBD3A2C-827C-4851-BEBC-73F1C2F8188B}">
      <dgm:prSet phldrT="[Text]"/>
      <dgm:spPr/>
      <dgm:t>
        <a:bodyPr/>
        <a:lstStyle/>
        <a:p>
          <a:r>
            <a:rPr lang="en-GB"/>
            <a:t>Research Questions</a:t>
          </a:r>
        </a:p>
      </dgm:t>
    </dgm:pt>
    <dgm:pt modelId="{99F597D0-67D1-42F6-A3DA-F421139DB44E}" type="parTrans" cxnId="{EC59AACA-AB66-4EE1-B21F-A8DB85EC6F0C}">
      <dgm:prSet/>
      <dgm:spPr/>
      <dgm:t>
        <a:bodyPr/>
        <a:lstStyle/>
        <a:p>
          <a:endParaRPr lang="en-GB"/>
        </a:p>
      </dgm:t>
    </dgm:pt>
    <dgm:pt modelId="{E6299341-A19C-44D4-A120-D1B521AECAA6}" type="sibTrans" cxnId="{EC59AACA-AB66-4EE1-B21F-A8DB85EC6F0C}">
      <dgm:prSet/>
      <dgm:spPr/>
      <dgm:t>
        <a:bodyPr/>
        <a:lstStyle/>
        <a:p>
          <a:endParaRPr lang="en-GB"/>
        </a:p>
      </dgm:t>
    </dgm:pt>
    <dgm:pt modelId="{93BDE063-B772-497D-AD3A-64D7E0369B6F}">
      <dgm:prSet phldrT="[Text]"/>
      <dgm:spPr/>
      <dgm:t>
        <a:bodyPr/>
        <a:lstStyle/>
        <a:p>
          <a:r>
            <a:rPr lang="en-GB"/>
            <a:t>Methodology</a:t>
          </a:r>
        </a:p>
      </dgm:t>
    </dgm:pt>
    <dgm:pt modelId="{376C3270-F596-495A-BDF6-F193D2A659FD}" type="parTrans" cxnId="{F81C599D-AB33-4E50-8B1C-45BC3958D6FE}">
      <dgm:prSet/>
      <dgm:spPr/>
      <dgm:t>
        <a:bodyPr/>
        <a:lstStyle/>
        <a:p>
          <a:endParaRPr lang="en-GB"/>
        </a:p>
      </dgm:t>
    </dgm:pt>
    <dgm:pt modelId="{1B2EB55B-0B8D-4460-B6BE-3305B7A7672B}" type="sibTrans" cxnId="{F81C599D-AB33-4E50-8B1C-45BC3958D6FE}">
      <dgm:prSet/>
      <dgm:spPr/>
      <dgm:t>
        <a:bodyPr/>
        <a:lstStyle/>
        <a:p>
          <a:endParaRPr lang="en-GB"/>
        </a:p>
      </dgm:t>
    </dgm:pt>
    <dgm:pt modelId="{07828047-253A-4CF3-8736-0CCA33A3664A}">
      <dgm:prSet phldrT="[Text]" custT="1"/>
      <dgm:spPr/>
      <dgm:t>
        <a:bodyPr/>
        <a:lstStyle/>
        <a:p>
          <a:r>
            <a:rPr lang="en-GB" sz="1800" dirty="0"/>
            <a:t>Searching</a:t>
          </a:r>
        </a:p>
      </dgm:t>
    </dgm:pt>
    <dgm:pt modelId="{AFD8DD0A-028E-4106-AD77-AFAF95A4687E}" type="parTrans" cxnId="{F9BC882E-8115-49AC-89D8-E6720ED9A89E}">
      <dgm:prSet/>
      <dgm:spPr/>
      <dgm:t>
        <a:bodyPr/>
        <a:lstStyle/>
        <a:p>
          <a:endParaRPr lang="en-GB"/>
        </a:p>
      </dgm:t>
    </dgm:pt>
    <dgm:pt modelId="{0AD2EB9D-8E4A-4B7D-8066-624194D6E639}" type="sibTrans" cxnId="{F9BC882E-8115-49AC-89D8-E6720ED9A89E}">
      <dgm:prSet/>
      <dgm:spPr/>
      <dgm:t>
        <a:bodyPr/>
        <a:lstStyle/>
        <a:p>
          <a:endParaRPr lang="en-GB"/>
        </a:p>
      </dgm:t>
    </dgm:pt>
    <dgm:pt modelId="{54FA8237-1E31-454E-A56C-B0D5C3FF4188}">
      <dgm:prSet phldrT="[Text]"/>
      <dgm:spPr/>
      <dgm:t>
        <a:bodyPr/>
        <a:lstStyle/>
        <a:p>
          <a:r>
            <a:rPr lang="en-GB"/>
            <a:t>Databases</a:t>
          </a:r>
        </a:p>
      </dgm:t>
    </dgm:pt>
    <dgm:pt modelId="{07CA10D4-CC23-49F2-B58D-06E630C5910B}" type="parTrans" cxnId="{C6D2A1F9-0533-4FBE-89D8-24ADCF642040}">
      <dgm:prSet/>
      <dgm:spPr/>
      <dgm:t>
        <a:bodyPr/>
        <a:lstStyle/>
        <a:p>
          <a:endParaRPr lang="en-GB"/>
        </a:p>
      </dgm:t>
    </dgm:pt>
    <dgm:pt modelId="{CF5E78A6-BEDC-4D34-8638-21AA0F3C2CB2}" type="sibTrans" cxnId="{C6D2A1F9-0533-4FBE-89D8-24ADCF642040}">
      <dgm:prSet/>
      <dgm:spPr/>
      <dgm:t>
        <a:bodyPr/>
        <a:lstStyle/>
        <a:p>
          <a:endParaRPr lang="en-GB"/>
        </a:p>
      </dgm:t>
    </dgm:pt>
    <dgm:pt modelId="{0548A59D-00FA-4812-9A5D-AC83CB952488}">
      <dgm:prSet phldrT="[Text]"/>
      <dgm:spPr/>
      <dgm:t>
        <a:bodyPr/>
        <a:lstStyle/>
        <a:p>
          <a:r>
            <a:rPr lang="en-GB"/>
            <a:t>Journals</a:t>
          </a:r>
        </a:p>
      </dgm:t>
    </dgm:pt>
    <dgm:pt modelId="{EEDAC438-F825-4B8E-9185-1FE9551472A5}" type="parTrans" cxnId="{EDD75B29-0516-407B-B49F-FCF1CC9CCEBE}">
      <dgm:prSet/>
      <dgm:spPr/>
      <dgm:t>
        <a:bodyPr/>
        <a:lstStyle/>
        <a:p>
          <a:endParaRPr lang="en-GB"/>
        </a:p>
      </dgm:t>
    </dgm:pt>
    <dgm:pt modelId="{44037AFD-1FC6-4BE0-877D-21408016894E}" type="sibTrans" cxnId="{EDD75B29-0516-407B-B49F-FCF1CC9CCEBE}">
      <dgm:prSet/>
      <dgm:spPr/>
      <dgm:t>
        <a:bodyPr/>
        <a:lstStyle/>
        <a:p>
          <a:endParaRPr lang="en-GB"/>
        </a:p>
      </dgm:t>
    </dgm:pt>
    <dgm:pt modelId="{F460437F-745E-4613-9EF8-E23C7874473B}">
      <dgm:prSet phldrT="[Text]" custT="1"/>
      <dgm:spPr/>
      <dgm:t>
        <a:bodyPr/>
        <a:lstStyle/>
        <a:p>
          <a:r>
            <a:rPr lang="en-GB" sz="1800" dirty="0"/>
            <a:t>Screening</a:t>
          </a:r>
          <a:endParaRPr lang="en-GB" sz="1300" dirty="0"/>
        </a:p>
      </dgm:t>
    </dgm:pt>
    <dgm:pt modelId="{B1618844-1B8A-4D8B-A1A6-720585516664}" type="parTrans" cxnId="{17E53CAB-217A-4F51-9C6B-D11D459C3D7E}">
      <dgm:prSet/>
      <dgm:spPr/>
      <dgm:t>
        <a:bodyPr/>
        <a:lstStyle/>
        <a:p>
          <a:endParaRPr lang="en-GB"/>
        </a:p>
      </dgm:t>
    </dgm:pt>
    <dgm:pt modelId="{67859747-0BD1-4734-B91B-4D130272C817}" type="sibTrans" cxnId="{17E53CAB-217A-4F51-9C6B-D11D459C3D7E}">
      <dgm:prSet/>
      <dgm:spPr/>
      <dgm:t>
        <a:bodyPr/>
        <a:lstStyle/>
        <a:p>
          <a:endParaRPr lang="en-GB"/>
        </a:p>
      </dgm:t>
    </dgm:pt>
    <dgm:pt modelId="{866D615B-506A-42CC-AD41-57B0F2716684}">
      <dgm:prSet phldrT="[Text]"/>
      <dgm:spPr/>
      <dgm:t>
        <a:bodyPr/>
        <a:lstStyle/>
        <a:p>
          <a:r>
            <a:rPr lang="en-GB"/>
            <a:t>Titles</a:t>
          </a:r>
        </a:p>
      </dgm:t>
    </dgm:pt>
    <dgm:pt modelId="{BB8F0A7E-E2EF-4E24-8057-828F33736E50}" type="parTrans" cxnId="{FC46DE30-2C1A-47DF-AC1B-E82D573772EB}">
      <dgm:prSet/>
      <dgm:spPr/>
      <dgm:t>
        <a:bodyPr/>
        <a:lstStyle/>
        <a:p>
          <a:endParaRPr lang="en-GB"/>
        </a:p>
      </dgm:t>
    </dgm:pt>
    <dgm:pt modelId="{1F0F55C7-C01E-4147-BF61-7CF30ADAC587}" type="sibTrans" cxnId="{FC46DE30-2C1A-47DF-AC1B-E82D573772EB}">
      <dgm:prSet/>
      <dgm:spPr/>
      <dgm:t>
        <a:bodyPr/>
        <a:lstStyle/>
        <a:p>
          <a:endParaRPr lang="en-GB"/>
        </a:p>
      </dgm:t>
    </dgm:pt>
    <dgm:pt modelId="{D7F3A298-B0D1-4892-B877-6D54831A7CA1}">
      <dgm:prSet phldrT="[Text]"/>
      <dgm:spPr/>
      <dgm:t>
        <a:bodyPr/>
        <a:lstStyle/>
        <a:p>
          <a:r>
            <a:rPr lang="en-GB"/>
            <a:t>Abstracts</a:t>
          </a:r>
        </a:p>
      </dgm:t>
    </dgm:pt>
    <dgm:pt modelId="{A5B89922-742D-4DD8-95CD-9376A8066E62}" type="parTrans" cxnId="{F3430E44-708F-4BBB-9AB1-F9E293528AC1}">
      <dgm:prSet/>
      <dgm:spPr/>
      <dgm:t>
        <a:bodyPr/>
        <a:lstStyle/>
        <a:p>
          <a:endParaRPr lang="en-GB"/>
        </a:p>
      </dgm:t>
    </dgm:pt>
    <dgm:pt modelId="{672DEC6C-E297-4B6A-8B39-7ED711533D68}" type="sibTrans" cxnId="{F3430E44-708F-4BBB-9AB1-F9E293528AC1}">
      <dgm:prSet/>
      <dgm:spPr/>
      <dgm:t>
        <a:bodyPr/>
        <a:lstStyle/>
        <a:p>
          <a:endParaRPr lang="en-GB"/>
        </a:p>
      </dgm:t>
    </dgm:pt>
    <dgm:pt modelId="{768E24D3-6FA4-4F7E-A516-7C5C9722F68E}">
      <dgm:prSet phldrT="[Text]"/>
      <dgm:spPr/>
      <dgm:t>
        <a:bodyPr/>
        <a:lstStyle/>
        <a:p>
          <a:r>
            <a:rPr lang="en-GB"/>
            <a:t>Protocol</a:t>
          </a:r>
        </a:p>
      </dgm:t>
    </dgm:pt>
    <dgm:pt modelId="{A7F89E13-52B9-4720-87E5-13C63E8A18F0}" type="parTrans" cxnId="{FD17AF7A-2E3B-4703-873E-B0DCD65B5981}">
      <dgm:prSet/>
      <dgm:spPr/>
      <dgm:t>
        <a:bodyPr/>
        <a:lstStyle/>
        <a:p>
          <a:endParaRPr lang="en-GB"/>
        </a:p>
      </dgm:t>
    </dgm:pt>
    <dgm:pt modelId="{6DAD367D-A3E8-4E43-B0B8-8883CF4B242D}" type="sibTrans" cxnId="{FD17AF7A-2E3B-4703-873E-B0DCD65B5981}">
      <dgm:prSet/>
      <dgm:spPr/>
      <dgm:t>
        <a:bodyPr/>
        <a:lstStyle/>
        <a:p>
          <a:endParaRPr lang="en-US"/>
        </a:p>
      </dgm:t>
    </dgm:pt>
    <dgm:pt modelId="{F76DFA42-4680-4C6E-9B44-220FD6FFAB62}">
      <dgm:prSet phldrT="[Text]"/>
      <dgm:spPr/>
      <dgm:t>
        <a:bodyPr/>
        <a:lstStyle/>
        <a:p>
          <a:r>
            <a:rPr lang="en-GB"/>
            <a:t>Search Strategy</a:t>
          </a:r>
        </a:p>
      </dgm:t>
    </dgm:pt>
    <dgm:pt modelId="{AD168EDB-2CD9-4FD5-AE8A-37D757AF4F49}" type="parTrans" cxnId="{C5C6862D-6D2B-4FF1-A2A4-AF86C85A39CA}">
      <dgm:prSet/>
      <dgm:spPr/>
      <dgm:t>
        <a:bodyPr/>
        <a:lstStyle/>
        <a:p>
          <a:endParaRPr lang="en-GB"/>
        </a:p>
      </dgm:t>
    </dgm:pt>
    <dgm:pt modelId="{0905EC5A-F9F6-401B-8C0B-A8B5562D17EC}" type="sibTrans" cxnId="{C5C6862D-6D2B-4FF1-A2A4-AF86C85A39CA}">
      <dgm:prSet/>
      <dgm:spPr/>
      <dgm:t>
        <a:bodyPr/>
        <a:lstStyle/>
        <a:p>
          <a:endParaRPr lang="en-US"/>
        </a:p>
      </dgm:t>
    </dgm:pt>
    <dgm:pt modelId="{3265B961-F32F-4B4F-B1EE-D3E5B52E7225}">
      <dgm:prSet phldrT="[Text]"/>
      <dgm:spPr/>
      <dgm:t>
        <a:bodyPr/>
        <a:lstStyle/>
        <a:p>
          <a:r>
            <a:rPr lang="en-GB"/>
            <a:t>Scoping</a:t>
          </a:r>
        </a:p>
      </dgm:t>
    </dgm:pt>
    <dgm:pt modelId="{642D8C43-4507-4665-9222-C20F1D26DAAA}" type="parTrans" cxnId="{776E444B-4B0C-4C20-B343-FFFA4383A277}">
      <dgm:prSet/>
      <dgm:spPr/>
      <dgm:t>
        <a:bodyPr/>
        <a:lstStyle/>
        <a:p>
          <a:endParaRPr lang="en-GB"/>
        </a:p>
      </dgm:t>
    </dgm:pt>
    <dgm:pt modelId="{F40B14E0-B80E-46E4-A6BC-C13121189AF8}" type="sibTrans" cxnId="{776E444B-4B0C-4C20-B343-FFFA4383A277}">
      <dgm:prSet/>
      <dgm:spPr/>
      <dgm:t>
        <a:bodyPr/>
        <a:lstStyle/>
        <a:p>
          <a:endParaRPr lang="en-US"/>
        </a:p>
      </dgm:t>
    </dgm:pt>
    <dgm:pt modelId="{EF38076D-9D29-4EF3-BA47-3F2B2C5B1B66}">
      <dgm:prSet phldrT="[Text]"/>
      <dgm:spPr/>
      <dgm:t>
        <a:bodyPr/>
        <a:lstStyle/>
        <a:p>
          <a:r>
            <a:rPr lang="en-GB"/>
            <a:t>Grey Literature</a:t>
          </a:r>
        </a:p>
      </dgm:t>
    </dgm:pt>
    <dgm:pt modelId="{FAC9040D-E22E-4C18-A2BB-2DAF8B04ED6F}" type="parTrans" cxnId="{301E3789-5EB7-475C-B39D-1980C35ADC76}">
      <dgm:prSet/>
      <dgm:spPr/>
      <dgm:t>
        <a:bodyPr/>
        <a:lstStyle/>
        <a:p>
          <a:endParaRPr lang="en-GB"/>
        </a:p>
      </dgm:t>
    </dgm:pt>
    <dgm:pt modelId="{DCC9A108-A287-499D-B128-EF66609AE730}" type="sibTrans" cxnId="{301E3789-5EB7-475C-B39D-1980C35ADC76}">
      <dgm:prSet/>
      <dgm:spPr/>
      <dgm:t>
        <a:bodyPr/>
        <a:lstStyle/>
        <a:p>
          <a:endParaRPr lang="en-US"/>
        </a:p>
      </dgm:t>
    </dgm:pt>
    <dgm:pt modelId="{78A10407-37A1-4A3A-A05D-BDA0779E106A}">
      <dgm:prSet phldrT="[Text]"/>
      <dgm:spPr/>
      <dgm:t>
        <a:bodyPr/>
        <a:lstStyle/>
        <a:p>
          <a:r>
            <a:rPr lang="en-GB"/>
            <a:t>Citation Searching</a:t>
          </a:r>
        </a:p>
      </dgm:t>
    </dgm:pt>
    <dgm:pt modelId="{2B6F7610-61C1-4CF6-8AAE-9B568007129A}" type="parTrans" cxnId="{37681E0B-934E-41FF-B7C2-C88998C296CA}">
      <dgm:prSet/>
      <dgm:spPr/>
      <dgm:t>
        <a:bodyPr/>
        <a:lstStyle/>
        <a:p>
          <a:endParaRPr lang="en-GB"/>
        </a:p>
      </dgm:t>
    </dgm:pt>
    <dgm:pt modelId="{B84FEC9E-10A8-45CB-B7FF-8EC2E24E213C}" type="sibTrans" cxnId="{37681E0B-934E-41FF-B7C2-C88998C296CA}">
      <dgm:prSet/>
      <dgm:spPr/>
      <dgm:t>
        <a:bodyPr/>
        <a:lstStyle/>
        <a:p>
          <a:endParaRPr lang="en-US"/>
        </a:p>
      </dgm:t>
    </dgm:pt>
    <dgm:pt modelId="{F01A1D1B-BBAF-4A2C-A642-A47CBE341519}">
      <dgm:prSet phldrT="[Text]"/>
      <dgm:spPr/>
      <dgm:t>
        <a:bodyPr/>
        <a:lstStyle/>
        <a:p>
          <a:r>
            <a:rPr lang="en-GB"/>
            <a:t>Websites</a:t>
          </a:r>
        </a:p>
      </dgm:t>
    </dgm:pt>
    <dgm:pt modelId="{E491FF5A-2934-4701-8465-C95B82B22720}" type="parTrans" cxnId="{CB0FAB56-E49B-4137-9AF6-A241BCC66491}">
      <dgm:prSet/>
      <dgm:spPr/>
      <dgm:t>
        <a:bodyPr/>
        <a:lstStyle/>
        <a:p>
          <a:endParaRPr lang="en-GB"/>
        </a:p>
      </dgm:t>
    </dgm:pt>
    <dgm:pt modelId="{8B89F320-ECA6-4C41-BB4A-C9BD59D63B63}" type="sibTrans" cxnId="{CB0FAB56-E49B-4137-9AF6-A241BCC66491}">
      <dgm:prSet/>
      <dgm:spPr/>
      <dgm:t>
        <a:bodyPr/>
        <a:lstStyle/>
        <a:p>
          <a:endParaRPr lang="en-US"/>
        </a:p>
      </dgm:t>
    </dgm:pt>
    <dgm:pt modelId="{A1350305-D10E-4AFD-A3BF-46002FAFA5A3}">
      <dgm:prSet phldrT="[Text]"/>
      <dgm:spPr/>
      <dgm:t>
        <a:bodyPr/>
        <a:lstStyle/>
        <a:p>
          <a:r>
            <a:rPr lang="en-GB"/>
            <a:t>Emails</a:t>
          </a:r>
        </a:p>
      </dgm:t>
    </dgm:pt>
    <dgm:pt modelId="{7C01D269-17BF-40C8-A0FB-E12BA1C7ED00}" type="parTrans" cxnId="{70E2FC7A-2F35-4775-AC74-AA48E99C4EC7}">
      <dgm:prSet/>
      <dgm:spPr/>
      <dgm:t>
        <a:bodyPr/>
        <a:lstStyle/>
        <a:p>
          <a:endParaRPr lang="en-GB"/>
        </a:p>
      </dgm:t>
    </dgm:pt>
    <dgm:pt modelId="{37ACAB93-1E0A-4FB8-84D2-FFFD31088026}" type="sibTrans" cxnId="{70E2FC7A-2F35-4775-AC74-AA48E99C4EC7}">
      <dgm:prSet/>
      <dgm:spPr/>
      <dgm:t>
        <a:bodyPr/>
        <a:lstStyle/>
        <a:p>
          <a:endParaRPr lang="en-US"/>
        </a:p>
      </dgm:t>
    </dgm:pt>
    <dgm:pt modelId="{6288B623-3579-4AE9-B7AF-87C93BBBDA95}">
      <dgm:prSet phldrT="[Text]"/>
      <dgm:spPr/>
      <dgm:t>
        <a:bodyPr/>
        <a:lstStyle/>
        <a:p>
          <a:r>
            <a:rPr lang="en-GB"/>
            <a:t>Full texts</a:t>
          </a:r>
        </a:p>
      </dgm:t>
    </dgm:pt>
    <dgm:pt modelId="{82CA7D9C-CCAC-4B65-BF3E-5098DE66720E}" type="parTrans" cxnId="{7ADB699F-271C-4BC3-91AC-EDBF7F8ECC61}">
      <dgm:prSet/>
      <dgm:spPr/>
      <dgm:t>
        <a:bodyPr/>
        <a:lstStyle/>
        <a:p>
          <a:endParaRPr lang="en-GB"/>
        </a:p>
      </dgm:t>
    </dgm:pt>
    <dgm:pt modelId="{6D1CA3A2-ED8A-4AC5-8974-DAD1D11A64E1}" type="sibTrans" cxnId="{7ADB699F-271C-4BC3-91AC-EDBF7F8ECC61}">
      <dgm:prSet/>
      <dgm:spPr/>
      <dgm:t>
        <a:bodyPr/>
        <a:lstStyle/>
        <a:p>
          <a:endParaRPr lang="en-US"/>
        </a:p>
      </dgm:t>
    </dgm:pt>
    <dgm:pt modelId="{E8B6BD66-407D-41A5-AA5D-D3E4D78D8773}">
      <dgm:prSet phldrT="[Text]"/>
      <dgm:spPr/>
      <dgm:t>
        <a:bodyPr/>
        <a:lstStyle/>
        <a:p>
          <a:r>
            <a:rPr lang="en-GB"/>
            <a:t>(Dis)agreement</a:t>
          </a:r>
        </a:p>
      </dgm:t>
    </dgm:pt>
    <dgm:pt modelId="{68926477-9D3B-4C7D-8220-BEBE31223127}" type="parTrans" cxnId="{6D0097E1-5C89-4806-8EAE-B9788E3EE510}">
      <dgm:prSet/>
      <dgm:spPr/>
      <dgm:t>
        <a:bodyPr/>
        <a:lstStyle/>
        <a:p>
          <a:endParaRPr lang="en-GB"/>
        </a:p>
      </dgm:t>
    </dgm:pt>
    <dgm:pt modelId="{740440A6-C726-4450-ABB3-6151C663BD1F}" type="sibTrans" cxnId="{6D0097E1-5C89-4806-8EAE-B9788E3EE510}">
      <dgm:prSet/>
      <dgm:spPr/>
      <dgm:t>
        <a:bodyPr/>
        <a:lstStyle/>
        <a:p>
          <a:endParaRPr lang="en-US"/>
        </a:p>
      </dgm:t>
    </dgm:pt>
    <dgm:pt modelId="{6C542412-D7AE-4ED7-8324-9A7CECEEFD4A}">
      <dgm:prSet phldrT="[Text]" custT="1"/>
      <dgm:spPr/>
      <dgm:t>
        <a:bodyPr/>
        <a:lstStyle/>
        <a:p>
          <a:r>
            <a:rPr lang="en-GB" sz="1800" dirty="0"/>
            <a:t>Data</a:t>
          </a:r>
          <a:r>
            <a:rPr lang="en-GB" sz="1300" dirty="0"/>
            <a:t> </a:t>
          </a:r>
          <a:r>
            <a:rPr lang="en-GB" sz="1800" dirty="0"/>
            <a:t>Extraction</a:t>
          </a:r>
          <a:endParaRPr lang="en-GB" sz="1300" dirty="0"/>
        </a:p>
      </dgm:t>
    </dgm:pt>
    <dgm:pt modelId="{D81677A7-656D-4AD5-8CF3-D47C873F5739}" type="parTrans" cxnId="{819D0977-9BFA-4FB7-80B0-92F30AB0FB0D}">
      <dgm:prSet/>
      <dgm:spPr/>
      <dgm:t>
        <a:bodyPr/>
        <a:lstStyle/>
        <a:p>
          <a:endParaRPr lang="en-GB"/>
        </a:p>
      </dgm:t>
    </dgm:pt>
    <dgm:pt modelId="{887798CA-7790-4CCD-8D78-2B16BE942749}" type="sibTrans" cxnId="{819D0977-9BFA-4FB7-80B0-92F30AB0FB0D}">
      <dgm:prSet/>
      <dgm:spPr/>
      <dgm:t>
        <a:bodyPr/>
        <a:lstStyle/>
        <a:p>
          <a:endParaRPr lang="en-US"/>
        </a:p>
      </dgm:t>
    </dgm:pt>
    <dgm:pt modelId="{F31CA674-B3E6-402A-B66D-7171FBF3D0EB}">
      <dgm:prSet phldrT="[Text]"/>
      <dgm:spPr/>
      <dgm:t>
        <a:bodyPr/>
        <a:lstStyle/>
        <a:p>
          <a:r>
            <a:rPr lang="en-GB"/>
            <a:t>The Team</a:t>
          </a:r>
        </a:p>
      </dgm:t>
    </dgm:pt>
    <dgm:pt modelId="{411A1897-2275-47E5-9969-581F54C5FAEA}" type="parTrans" cxnId="{7C47B6A7-8D17-4E45-B8A8-9368E155791C}">
      <dgm:prSet/>
      <dgm:spPr/>
      <dgm:t>
        <a:bodyPr/>
        <a:lstStyle/>
        <a:p>
          <a:endParaRPr lang="en-GB"/>
        </a:p>
      </dgm:t>
    </dgm:pt>
    <dgm:pt modelId="{BAAA062A-DA3D-4D06-9091-D0F65F17B6F8}" type="sibTrans" cxnId="{7C47B6A7-8D17-4E45-B8A8-9368E155791C}">
      <dgm:prSet/>
      <dgm:spPr/>
      <dgm:t>
        <a:bodyPr/>
        <a:lstStyle/>
        <a:p>
          <a:endParaRPr lang="en-US"/>
        </a:p>
      </dgm:t>
    </dgm:pt>
    <dgm:pt modelId="{18698142-10F4-4A51-8534-1B2B50B3493D}">
      <dgm:prSet phldrT="[Text]"/>
      <dgm:spPr/>
      <dgm:t>
        <a:bodyPr/>
        <a:lstStyle/>
        <a:p>
          <a:r>
            <a:rPr lang="en-GB"/>
            <a:t>Coding</a:t>
          </a:r>
        </a:p>
      </dgm:t>
    </dgm:pt>
    <dgm:pt modelId="{1E4B76A4-1810-4E25-A479-FC8FCF3A1107}" type="parTrans" cxnId="{36A853EF-2B3C-475F-BB09-AF1B8B10E671}">
      <dgm:prSet/>
      <dgm:spPr/>
      <dgm:t>
        <a:bodyPr/>
        <a:lstStyle/>
        <a:p>
          <a:endParaRPr lang="en-GB"/>
        </a:p>
      </dgm:t>
    </dgm:pt>
    <dgm:pt modelId="{ED8BFE16-6072-4905-B50F-87E1D49F20D7}" type="sibTrans" cxnId="{36A853EF-2B3C-475F-BB09-AF1B8B10E671}">
      <dgm:prSet/>
      <dgm:spPr/>
      <dgm:t>
        <a:bodyPr/>
        <a:lstStyle/>
        <a:p>
          <a:endParaRPr lang="en-US"/>
        </a:p>
      </dgm:t>
    </dgm:pt>
    <dgm:pt modelId="{150032A4-BF07-419D-AFE2-BD04BAAB3B13}">
      <dgm:prSet phldrT="[Text]"/>
      <dgm:spPr/>
      <dgm:t>
        <a:bodyPr/>
        <a:lstStyle/>
        <a:p>
          <a:r>
            <a:rPr lang="en-GB" dirty="0"/>
            <a:t>Critical Appraisal (Risk of Bias)</a:t>
          </a:r>
        </a:p>
      </dgm:t>
    </dgm:pt>
    <dgm:pt modelId="{ADF3FF35-475A-4652-ADD7-D174660E06F1}" type="parTrans" cxnId="{EF9237C7-C98C-4F92-ABAB-0E860CB0EDA3}">
      <dgm:prSet/>
      <dgm:spPr/>
      <dgm:t>
        <a:bodyPr/>
        <a:lstStyle/>
        <a:p>
          <a:endParaRPr lang="en-GB"/>
        </a:p>
      </dgm:t>
    </dgm:pt>
    <dgm:pt modelId="{B7907E5D-0504-4FFD-95A3-09EA228C46F9}" type="sibTrans" cxnId="{EF9237C7-C98C-4F92-ABAB-0E860CB0EDA3}">
      <dgm:prSet/>
      <dgm:spPr/>
      <dgm:t>
        <a:bodyPr/>
        <a:lstStyle/>
        <a:p>
          <a:endParaRPr lang="en-US"/>
        </a:p>
      </dgm:t>
    </dgm:pt>
    <dgm:pt modelId="{1832CC20-E4CE-4F5F-B830-3E8F794D7613}">
      <dgm:prSet phldrT="[Text]" custT="1"/>
      <dgm:spPr/>
      <dgm:t>
        <a:bodyPr/>
        <a:lstStyle/>
        <a:p>
          <a:r>
            <a:rPr lang="en-GB" sz="1800" dirty="0"/>
            <a:t>Analysis/Meta-synthesis</a:t>
          </a:r>
        </a:p>
      </dgm:t>
    </dgm:pt>
    <dgm:pt modelId="{89DB47FD-CB82-4E75-8014-D6DA1B99935A}" type="parTrans" cxnId="{544C6C6F-B017-4914-AF8B-510E72149E5F}">
      <dgm:prSet/>
      <dgm:spPr/>
      <dgm:t>
        <a:bodyPr/>
        <a:lstStyle/>
        <a:p>
          <a:endParaRPr lang="en-GB"/>
        </a:p>
      </dgm:t>
    </dgm:pt>
    <dgm:pt modelId="{B0FB2B8C-F28A-4023-B107-4A317329B097}" type="sibTrans" cxnId="{544C6C6F-B017-4914-AF8B-510E72149E5F}">
      <dgm:prSet/>
      <dgm:spPr/>
      <dgm:t>
        <a:bodyPr/>
        <a:lstStyle/>
        <a:p>
          <a:endParaRPr lang="en-US"/>
        </a:p>
      </dgm:t>
    </dgm:pt>
    <dgm:pt modelId="{4E7C6368-1DD6-4B58-876B-BFF865C02F42}">
      <dgm:prSet phldrT="[Text]"/>
      <dgm:spPr/>
      <dgm:t>
        <a:bodyPr/>
        <a:lstStyle/>
        <a:p>
          <a:r>
            <a:rPr lang="en-GB"/>
            <a:t>Narrative Synthesis</a:t>
          </a:r>
        </a:p>
      </dgm:t>
    </dgm:pt>
    <dgm:pt modelId="{92A873E3-9FD5-4B38-B8CF-694EED219A9B}" type="parTrans" cxnId="{9204E74B-9AA6-4850-9EB6-A581AC2AF490}">
      <dgm:prSet/>
      <dgm:spPr/>
      <dgm:t>
        <a:bodyPr/>
        <a:lstStyle/>
        <a:p>
          <a:endParaRPr lang="en-GB"/>
        </a:p>
      </dgm:t>
    </dgm:pt>
    <dgm:pt modelId="{B95FE731-5F26-4C2C-92ED-9F4CE1F140DA}" type="sibTrans" cxnId="{9204E74B-9AA6-4850-9EB6-A581AC2AF490}">
      <dgm:prSet/>
      <dgm:spPr/>
      <dgm:t>
        <a:bodyPr/>
        <a:lstStyle/>
        <a:p>
          <a:endParaRPr lang="en-US"/>
        </a:p>
      </dgm:t>
    </dgm:pt>
    <dgm:pt modelId="{34F6178D-9244-4A9D-BE75-2FB6579AD9D6}">
      <dgm:prSet phldrT="[Text]"/>
      <dgm:spPr/>
      <dgm:t>
        <a:bodyPr/>
        <a:lstStyle/>
        <a:p>
          <a:r>
            <a:rPr lang="en-GB"/>
            <a:t>Meta Analysis</a:t>
          </a:r>
        </a:p>
      </dgm:t>
    </dgm:pt>
    <dgm:pt modelId="{C2C70F9E-C5F3-432C-96AD-F9B1E8C35B24}" type="parTrans" cxnId="{CA1046F2-A9E7-4128-BBC4-E963DB3FE316}">
      <dgm:prSet/>
      <dgm:spPr/>
      <dgm:t>
        <a:bodyPr/>
        <a:lstStyle/>
        <a:p>
          <a:endParaRPr lang="en-GB"/>
        </a:p>
      </dgm:t>
    </dgm:pt>
    <dgm:pt modelId="{35EB0A2C-7845-439C-97A6-D2E1BF424BBA}" type="sibTrans" cxnId="{CA1046F2-A9E7-4128-BBC4-E963DB3FE316}">
      <dgm:prSet/>
      <dgm:spPr/>
      <dgm:t>
        <a:bodyPr/>
        <a:lstStyle/>
        <a:p>
          <a:endParaRPr lang="en-US"/>
        </a:p>
      </dgm:t>
    </dgm:pt>
    <dgm:pt modelId="{440C4BB2-952E-4B7E-A293-C6CC66C62349}" type="pres">
      <dgm:prSet presAssocID="{79183229-1F99-4F23-AEDD-1E282401010E}" presName="Name0" presStyleCnt="0">
        <dgm:presLayoutVars>
          <dgm:dir/>
          <dgm:animLvl val="lvl"/>
          <dgm:resizeHandles val="exact"/>
        </dgm:presLayoutVars>
      </dgm:prSet>
      <dgm:spPr/>
    </dgm:pt>
    <dgm:pt modelId="{9CDF741E-A2B7-4FC3-BD30-FF98C7531EB7}" type="pres">
      <dgm:prSet presAssocID="{1832CC20-E4CE-4F5F-B830-3E8F794D7613}" presName="boxAndChildren" presStyleCnt="0"/>
      <dgm:spPr/>
    </dgm:pt>
    <dgm:pt modelId="{C4635243-1E7A-4F73-97F5-9F2042AF9672}" type="pres">
      <dgm:prSet presAssocID="{1832CC20-E4CE-4F5F-B830-3E8F794D7613}" presName="parentTextBox" presStyleLbl="node1" presStyleIdx="0" presStyleCnt="5"/>
      <dgm:spPr/>
    </dgm:pt>
    <dgm:pt modelId="{086DADFF-63E5-4960-9C62-96B0CC62EA16}" type="pres">
      <dgm:prSet presAssocID="{1832CC20-E4CE-4F5F-B830-3E8F794D7613}" presName="entireBox" presStyleLbl="node1" presStyleIdx="0" presStyleCnt="5"/>
      <dgm:spPr/>
    </dgm:pt>
    <dgm:pt modelId="{9543E1E9-C96F-4A45-8922-D73C0DA6AB6E}" type="pres">
      <dgm:prSet presAssocID="{1832CC20-E4CE-4F5F-B830-3E8F794D7613}" presName="descendantBox" presStyleCnt="0"/>
      <dgm:spPr/>
    </dgm:pt>
    <dgm:pt modelId="{99C7869A-C85B-4172-B46E-0E6F5D548E6F}" type="pres">
      <dgm:prSet presAssocID="{4E7C6368-1DD6-4B58-876B-BFF865C02F42}" presName="childTextBox" presStyleLbl="fgAccFollowNode1" presStyleIdx="0" presStyleCnt="20">
        <dgm:presLayoutVars>
          <dgm:bulletEnabled val="1"/>
        </dgm:presLayoutVars>
      </dgm:prSet>
      <dgm:spPr/>
    </dgm:pt>
    <dgm:pt modelId="{15B54F09-0459-45D9-8EC0-A093F4D93DFC}" type="pres">
      <dgm:prSet presAssocID="{34F6178D-9244-4A9D-BE75-2FB6579AD9D6}" presName="childTextBox" presStyleLbl="fgAccFollowNode1" presStyleIdx="1" presStyleCnt="20">
        <dgm:presLayoutVars>
          <dgm:bulletEnabled val="1"/>
        </dgm:presLayoutVars>
      </dgm:prSet>
      <dgm:spPr/>
    </dgm:pt>
    <dgm:pt modelId="{AD079CBA-D815-4D60-A1E9-08F447609C91}" type="pres">
      <dgm:prSet presAssocID="{887798CA-7790-4CCD-8D78-2B16BE942749}" presName="sp" presStyleCnt="0"/>
      <dgm:spPr/>
    </dgm:pt>
    <dgm:pt modelId="{0C89BD6E-A6CB-41AB-8F70-4520AD19BB02}" type="pres">
      <dgm:prSet presAssocID="{6C542412-D7AE-4ED7-8324-9A7CECEEFD4A}" presName="arrowAndChildren" presStyleCnt="0"/>
      <dgm:spPr/>
    </dgm:pt>
    <dgm:pt modelId="{52C9A90C-86D1-4F51-B339-377060EB4B4C}" type="pres">
      <dgm:prSet presAssocID="{6C542412-D7AE-4ED7-8324-9A7CECEEFD4A}" presName="parentTextArrow" presStyleLbl="node1" presStyleIdx="0" presStyleCnt="5"/>
      <dgm:spPr/>
    </dgm:pt>
    <dgm:pt modelId="{9ED60978-45A1-48D8-894F-2DFE987F1A91}" type="pres">
      <dgm:prSet presAssocID="{6C542412-D7AE-4ED7-8324-9A7CECEEFD4A}" presName="arrow" presStyleLbl="node1" presStyleIdx="1" presStyleCnt="5"/>
      <dgm:spPr/>
    </dgm:pt>
    <dgm:pt modelId="{4366EF9D-7391-4323-99F1-6B343513A4C8}" type="pres">
      <dgm:prSet presAssocID="{6C542412-D7AE-4ED7-8324-9A7CECEEFD4A}" presName="descendantArrow" presStyleCnt="0"/>
      <dgm:spPr/>
    </dgm:pt>
    <dgm:pt modelId="{ECC6FF9A-D1CA-4D80-8CE8-B24EA283314A}" type="pres">
      <dgm:prSet presAssocID="{18698142-10F4-4A51-8534-1B2B50B3493D}" presName="childTextArrow" presStyleLbl="fgAccFollowNode1" presStyleIdx="2" presStyleCnt="20">
        <dgm:presLayoutVars>
          <dgm:bulletEnabled val="1"/>
        </dgm:presLayoutVars>
      </dgm:prSet>
      <dgm:spPr/>
    </dgm:pt>
    <dgm:pt modelId="{1AB0F71D-04F5-4F17-91F1-583191CFC871}" type="pres">
      <dgm:prSet presAssocID="{150032A4-BF07-419D-AFE2-BD04BAAB3B13}" presName="childTextArrow" presStyleLbl="fgAccFollowNode1" presStyleIdx="3" presStyleCnt="20">
        <dgm:presLayoutVars>
          <dgm:bulletEnabled val="1"/>
        </dgm:presLayoutVars>
      </dgm:prSet>
      <dgm:spPr/>
    </dgm:pt>
    <dgm:pt modelId="{90E1F695-0DDE-4052-86D5-FD75A385DC14}" type="pres">
      <dgm:prSet presAssocID="{67859747-0BD1-4734-B91B-4D130272C817}" presName="sp" presStyleCnt="0"/>
      <dgm:spPr/>
    </dgm:pt>
    <dgm:pt modelId="{2CE09797-EF47-49D7-AD60-6AFBC0162D1B}" type="pres">
      <dgm:prSet presAssocID="{F460437F-745E-4613-9EF8-E23C7874473B}" presName="arrowAndChildren" presStyleCnt="0"/>
      <dgm:spPr/>
    </dgm:pt>
    <dgm:pt modelId="{81F96EAA-B0AE-4010-AD09-DA2A5C998B62}" type="pres">
      <dgm:prSet presAssocID="{F460437F-745E-4613-9EF8-E23C7874473B}" presName="parentTextArrow" presStyleLbl="node1" presStyleIdx="1" presStyleCnt="5"/>
      <dgm:spPr/>
    </dgm:pt>
    <dgm:pt modelId="{8E1466A1-30FA-4518-A393-8EFD1F9CC438}" type="pres">
      <dgm:prSet presAssocID="{F460437F-745E-4613-9EF8-E23C7874473B}" presName="arrow" presStyleLbl="node1" presStyleIdx="2" presStyleCnt="5"/>
      <dgm:spPr/>
    </dgm:pt>
    <dgm:pt modelId="{F63919FA-F83F-47EC-B6FB-68A1A7AE0AAD}" type="pres">
      <dgm:prSet presAssocID="{F460437F-745E-4613-9EF8-E23C7874473B}" presName="descendantArrow" presStyleCnt="0"/>
      <dgm:spPr/>
    </dgm:pt>
    <dgm:pt modelId="{7720B965-CAE1-4C52-8D92-D2C1C5D55A1D}" type="pres">
      <dgm:prSet presAssocID="{866D615B-506A-42CC-AD41-57B0F2716684}" presName="childTextArrow" presStyleLbl="fgAccFollowNode1" presStyleIdx="4" presStyleCnt="20">
        <dgm:presLayoutVars>
          <dgm:bulletEnabled val="1"/>
        </dgm:presLayoutVars>
      </dgm:prSet>
      <dgm:spPr/>
    </dgm:pt>
    <dgm:pt modelId="{4A879E74-6E1A-45DC-BE24-73FC2EBB8BD0}" type="pres">
      <dgm:prSet presAssocID="{D7F3A298-B0D1-4892-B877-6D54831A7CA1}" presName="childTextArrow" presStyleLbl="fgAccFollowNode1" presStyleIdx="5" presStyleCnt="20">
        <dgm:presLayoutVars>
          <dgm:bulletEnabled val="1"/>
        </dgm:presLayoutVars>
      </dgm:prSet>
      <dgm:spPr/>
    </dgm:pt>
    <dgm:pt modelId="{CF6977CB-6669-402E-9EB0-AC17E16B1F82}" type="pres">
      <dgm:prSet presAssocID="{6288B623-3579-4AE9-B7AF-87C93BBBDA95}" presName="childTextArrow" presStyleLbl="fgAccFollowNode1" presStyleIdx="6" presStyleCnt="20">
        <dgm:presLayoutVars>
          <dgm:bulletEnabled val="1"/>
        </dgm:presLayoutVars>
      </dgm:prSet>
      <dgm:spPr/>
    </dgm:pt>
    <dgm:pt modelId="{34008E2B-C4D5-4DBE-8F00-9502DF60CE13}" type="pres">
      <dgm:prSet presAssocID="{E8B6BD66-407D-41A5-AA5D-D3E4D78D8773}" presName="childTextArrow" presStyleLbl="fgAccFollowNode1" presStyleIdx="7" presStyleCnt="20">
        <dgm:presLayoutVars>
          <dgm:bulletEnabled val="1"/>
        </dgm:presLayoutVars>
      </dgm:prSet>
      <dgm:spPr/>
    </dgm:pt>
    <dgm:pt modelId="{050D1BC3-DFC7-4E4E-B782-A30A11683318}" type="pres">
      <dgm:prSet presAssocID="{0AD2EB9D-8E4A-4B7D-8066-624194D6E639}" presName="sp" presStyleCnt="0"/>
      <dgm:spPr/>
    </dgm:pt>
    <dgm:pt modelId="{9E2C1CED-B34B-4782-8213-217A0111FAC8}" type="pres">
      <dgm:prSet presAssocID="{07828047-253A-4CF3-8736-0CCA33A3664A}" presName="arrowAndChildren" presStyleCnt="0"/>
      <dgm:spPr/>
    </dgm:pt>
    <dgm:pt modelId="{7C66FE53-D965-4F23-8638-731B504352BE}" type="pres">
      <dgm:prSet presAssocID="{07828047-253A-4CF3-8736-0CCA33A3664A}" presName="parentTextArrow" presStyleLbl="node1" presStyleIdx="2" presStyleCnt="5"/>
      <dgm:spPr/>
    </dgm:pt>
    <dgm:pt modelId="{20A3E660-7DC7-4D6B-9C92-0E66C867370D}" type="pres">
      <dgm:prSet presAssocID="{07828047-253A-4CF3-8736-0CCA33A3664A}" presName="arrow" presStyleLbl="node1" presStyleIdx="3" presStyleCnt="5"/>
      <dgm:spPr/>
    </dgm:pt>
    <dgm:pt modelId="{91B2907C-C7EF-4751-84AC-2935BCB0D8AE}" type="pres">
      <dgm:prSet presAssocID="{07828047-253A-4CF3-8736-0CCA33A3664A}" presName="descendantArrow" presStyleCnt="0"/>
      <dgm:spPr/>
    </dgm:pt>
    <dgm:pt modelId="{7544D7E4-B077-4443-8C1D-05A34A6EF8C4}" type="pres">
      <dgm:prSet presAssocID="{54FA8237-1E31-454E-A56C-B0D5C3FF4188}" presName="childTextArrow" presStyleLbl="fgAccFollowNode1" presStyleIdx="8" presStyleCnt="20">
        <dgm:presLayoutVars>
          <dgm:bulletEnabled val="1"/>
        </dgm:presLayoutVars>
      </dgm:prSet>
      <dgm:spPr/>
    </dgm:pt>
    <dgm:pt modelId="{DF49B910-2890-4410-B1E7-0FED27F111A5}" type="pres">
      <dgm:prSet presAssocID="{0548A59D-00FA-4812-9A5D-AC83CB952488}" presName="childTextArrow" presStyleLbl="fgAccFollowNode1" presStyleIdx="9" presStyleCnt="20">
        <dgm:presLayoutVars>
          <dgm:bulletEnabled val="1"/>
        </dgm:presLayoutVars>
      </dgm:prSet>
      <dgm:spPr/>
    </dgm:pt>
    <dgm:pt modelId="{6066B62D-429A-424C-95AD-7A35F490C17C}" type="pres">
      <dgm:prSet presAssocID="{EF38076D-9D29-4EF3-BA47-3F2B2C5B1B66}" presName="childTextArrow" presStyleLbl="fgAccFollowNode1" presStyleIdx="10" presStyleCnt="20">
        <dgm:presLayoutVars>
          <dgm:bulletEnabled val="1"/>
        </dgm:presLayoutVars>
      </dgm:prSet>
      <dgm:spPr/>
    </dgm:pt>
    <dgm:pt modelId="{9F2F01D8-2559-4324-818A-FA66A0659B83}" type="pres">
      <dgm:prSet presAssocID="{78A10407-37A1-4A3A-A05D-BDA0779E106A}" presName="childTextArrow" presStyleLbl="fgAccFollowNode1" presStyleIdx="11" presStyleCnt="20">
        <dgm:presLayoutVars>
          <dgm:bulletEnabled val="1"/>
        </dgm:presLayoutVars>
      </dgm:prSet>
      <dgm:spPr/>
    </dgm:pt>
    <dgm:pt modelId="{8AB7BAA5-78EB-4E22-BBCF-D71063EDE171}" type="pres">
      <dgm:prSet presAssocID="{F01A1D1B-BBAF-4A2C-A642-A47CBE341519}" presName="childTextArrow" presStyleLbl="fgAccFollowNode1" presStyleIdx="12" presStyleCnt="20">
        <dgm:presLayoutVars>
          <dgm:bulletEnabled val="1"/>
        </dgm:presLayoutVars>
      </dgm:prSet>
      <dgm:spPr/>
    </dgm:pt>
    <dgm:pt modelId="{2854D2AE-9C11-4A4C-A16E-50E8432AF89A}" type="pres">
      <dgm:prSet presAssocID="{A1350305-D10E-4AFD-A3BF-46002FAFA5A3}" presName="childTextArrow" presStyleLbl="fgAccFollowNode1" presStyleIdx="13" presStyleCnt="20">
        <dgm:presLayoutVars>
          <dgm:bulletEnabled val="1"/>
        </dgm:presLayoutVars>
      </dgm:prSet>
      <dgm:spPr/>
    </dgm:pt>
    <dgm:pt modelId="{EE8A51B8-FF6D-42A5-9BE5-A9A3D405487D}" type="pres">
      <dgm:prSet presAssocID="{3C413AA3-C122-4BC5-95F8-626D77F638C1}" presName="sp" presStyleCnt="0"/>
      <dgm:spPr/>
    </dgm:pt>
    <dgm:pt modelId="{F0B09396-EB5E-4B8A-8207-EF56B9E47315}" type="pres">
      <dgm:prSet presAssocID="{31DAD285-1CF6-4612-BCB1-F1812F1679D0}" presName="arrowAndChildren" presStyleCnt="0"/>
      <dgm:spPr/>
    </dgm:pt>
    <dgm:pt modelId="{02D9D9AB-D56E-4A98-A65C-533AC01F69E7}" type="pres">
      <dgm:prSet presAssocID="{31DAD285-1CF6-4612-BCB1-F1812F1679D0}" presName="parentTextArrow" presStyleLbl="node1" presStyleIdx="3" presStyleCnt="5"/>
      <dgm:spPr/>
    </dgm:pt>
    <dgm:pt modelId="{F0D9AC7C-FEFC-463B-B428-BE23C4C3227F}" type="pres">
      <dgm:prSet presAssocID="{31DAD285-1CF6-4612-BCB1-F1812F1679D0}" presName="arrow" presStyleLbl="node1" presStyleIdx="4" presStyleCnt="5"/>
      <dgm:spPr/>
    </dgm:pt>
    <dgm:pt modelId="{464F539D-44D0-43D5-8C95-96405806650A}" type="pres">
      <dgm:prSet presAssocID="{31DAD285-1CF6-4612-BCB1-F1812F1679D0}" presName="descendantArrow" presStyleCnt="0"/>
      <dgm:spPr/>
    </dgm:pt>
    <dgm:pt modelId="{CA84245E-EC79-4211-A81A-CBE487C19433}" type="pres">
      <dgm:prSet presAssocID="{FBBD3A2C-827C-4851-BEBC-73F1C2F8188B}" presName="childTextArrow" presStyleLbl="fgAccFollowNode1" presStyleIdx="14" presStyleCnt="20">
        <dgm:presLayoutVars>
          <dgm:bulletEnabled val="1"/>
        </dgm:presLayoutVars>
      </dgm:prSet>
      <dgm:spPr/>
    </dgm:pt>
    <dgm:pt modelId="{4BDBD19F-A855-4846-97D5-E6C1B62E6BA1}" type="pres">
      <dgm:prSet presAssocID="{93BDE063-B772-497D-AD3A-64D7E0369B6F}" presName="childTextArrow" presStyleLbl="fgAccFollowNode1" presStyleIdx="15" presStyleCnt="20">
        <dgm:presLayoutVars>
          <dgm:bulletEnabled val="1"/>
        </dgm:presLayoutVars>
      </dgm:prSet>
      <dgm:spPr/>
    </dgm:pt>
    <dgm:pt modelId="{7D3132B4-2C76-4817-8E66-D37C5B9EFA89}" type="pres">
      <dgm:prSet presAssocID="{F76DFA42-4680-4C6E-9B44-220FD6FFAB62}" presName="childTextArrow" presStyleLbl="fgAccFollowNode1" presStyleIdx="16" presStyleCnt="20">
        <dgm:presLayoutVars>
          <dgm:bulletEnabled val="1"/>
        </dgm:presLayoutVars>
      </dgm:prSet>
      <dgm:spPr/>
    </dgm:pt>
    <dgm:pt modelId="{8E7AE823-D37D-4FC6-A483-F67F97193210}" type="pres">
      <dgm:prSet presAssocID="{3265B961-F32F-4B4F-B1EE-D3E5B52E7225}" presName="childTextArrow" presStyleLbl="fgAccFollowNode1" presStyleIdx="17" presStyleCnt="20">
        <dgm:presLayoutVars>
          <dgm:bulletEnabled val="1"/>
        </dgm:presLayoutVars>
      </dgm:prSet>
      <dgm:spPr/>
    </dgm:pt>
    <dgm:pt modelId="{5FC44075-8771-477B-BBD7-569DA1F871A3}" type="pres">
      <dgm:prSet presAssocID="{768E24D3-6FA4-4F7E-A516-7C5C9722F68E}" presName="childTextArrow" presStyleLbl="fgAccFollowNode1" presStyleIdx="18" presStyleCnt="20">
        <dgm:presLayoutVars>
          <dgm:bulletEnabled val="1"/>
        </dgm:presLayoutVars>
      </dgm:prSet>
      <dgm:spPr/>
    </dgm:pt>
    <dgm:pt modelId="{98322D5C-F102-42E6-8C08-9180F3D703E2}" type="pres">
      <dgm:prSet presAssocID="{F31CA674-B3E6-402A-B66D-7171FBF3D0EB}" presName="childTextArrow" presStyleLbl="fgAccFollowNode1" presStyleIdx="19" presStyleCnt="20">
        <dgm:presLayoutVars>
          <dgm:bulletEnabled val="1"/>
        </dgm:presLayoutVars>
      </dgm:prSet>
      <dgm:spPr/>
    </dgm:pt>
  </dgm:ptLst>
  <dgm:cxnLst>
    <dgm:cxn modelId="{ED061000-707E-45AF-8897-EE5E75757D6D}" type="presOf" srcId="{F31CA674-B3E6-402A-B66D-7171FBF3D0EB}" destId="{98322D5C-F102-42E6-8C08-9180F3D703E2}" srcOrd="0" destOrd="0" presId="urn:microsoft.com/office/officeart/2005/8/layout/process4"/>
    <dgm:cxn modelId="{37681E0B-934E-41FF-B7C2-C88998C296CA}" srcId="{07828047-253A-4CF3-8736-0CCA33A3664A}" destId="{78A10407-37A1-4A3A-A05D-BDA0779E106A}" srcOrd="3" destOrd="0" parTransId="{2B6F7610-61C1-4CF6-8AAE-9B568007129A}" sibTransId="{B84FEC9E-10A8-45CB-B7FF-8EC2E24E213C}"/>
    <dgm:cxn modelId="{2CC7821C-D0FC-4A91-9BB1-8D3AF83BA7D4}" type="presOf" srcId="{6288B623-3579-4AE9-B7AF-87C93BBBDA95}" destId="{CF6977CB-6669-402E-9EB0-AC17E16B1F82}" srcOrd="0" destOrd="0" presId="urn:microsoft.com/office/officeart/2005/8/layout/process4"/>
    <dgm:cxn modelId="{58DE901D-53BB-4241-821D-ADB05CB96618}" type="presOf" srcId="{F460437F-745E-4613-9EF8-E23C7874473B}" destId="{81F96EAA-B0AE-4010-AD09-DA2A5C998B62}" srcOrd="0" destOrd="0" presId="urn:microsoft.com/office/officeart/2005/8/layout/process4"/>
    <dgm:cxn modelId="{E48CA31E-BB45-48DE-991F-C967AB04E6BB}" type="presOf" srcId="{F460437F-745E-4613-9EF8-E23C7874473B}" destId="{8E1466A1-30FA-4518-A393-8EFD1F9CC438}" srcOrd="1" destOrd="0" presId="urn:microsoft.com/office/officeart/2005/8/layout/process4"/>
    <dgm:cxn modelId="{EDD75B29-0516-407B-B49F-FCF1CC9CCEBE}" srcId="{07828047-253A-4CF3-8736-0CCA33A3664A}" destId="{0548A59D-00FA-4812-9A5D-AC83CB952488}" srcOrd="1" destOrd="0" parTransId="{EEDAC438-F825-4B8E-9185-1FE9551472A5}" sibTransId="{44037AFD-1FC6-4BE0-877D-21408016894E}"/>
    <dgm:cxn modelId="{C5C6862D-6D2B-4FF1-A2A4-AF86C85A39CA}" srcId="{31DAD285-1CF6-4612-BCB1-F1812F1679D0}" destId="{F76DFA42-4680-4C6E-9B44-220FD6FFAB62}" srcOrd="2" destOrd="0" parTransId="{AD168EDB-2CD9-4FD5-AE8A-37D757AF4F49}" sibTransId="{0905EC5A-F9F6-401B-8C0B-A8B5562D17EC}"/>
    <dgm:cxn modelId="{F9BC882E-8115-49AC-89D8-E6720ED9A89E}" srcId="{79183229-1F99-4F23-AEDD-1E282401010E}" destId="{07828047-253A-4CF3-8736-0CCA33A3664A}" srcOrd="1" destOrd="0" parTransId="{AFD8DD0A-028E-4106-AD77-AFAF95A4687E}" sibTransId="{0AD2EB9D-8E4A-4B7D-8066-624194D6E639}"/>
    <dgm:cxn modelId="{FC46DE30-2C1A-47DF-AC1B-E82D573772EB}" srcId="{F460437F-745E-4613-9EF8-E23C7874473B}" destId="{866D615B-506A-42CC-AD41-57B0F2716684}" srcOrd="0" destOrd="0" parTransId="{BB8F0A7E-E2EF-4E24-8057-828F33736E50}" sibTransId="{1F0F55C7-C01E-4147-BF61-7CF30ADAC587}"/>
    <dgm:cxn modelId="{D198E430-5DC0-4CEB-B13D-C65095A4D084}" type="presOf" srcId="{3265B961-F32F-4B4F-B1EE-D3E5B52E7225}" destId="{8E7AE823-D37D-4FC6-A483-F67F97193210}" srcOrd="0" destOrd="0" presId="urn:microsoft.com/office/officeart/2005/8/layout/process4"/>
    <dgm:cxn modelId="{28F18336-982A-4C45-BB5A-D0D93379CBF9}" type="presOf" srcId="{A1350305-D10E-4AFD-A3BF-46002FAFA5A3}" destId="{2854D2AE-9C11-4A4C-A16E-50E8432AF89A}" srcOrd="0" destOrd="0" presId="urn:microsoft.com/office/officeart/2005/8/layout/process4"/>
    <dgm:cxn modelId="{90F6D63A-85C2-4942-9678-5C4CB9CDE4A5}" type="presOf" srcId="{D7F3A298-B0D1-4892-B877-6D54831A7CA1}" destId="{4A879E74-6E1A-45DC-BE24-73FC2EBB8BD0}" srcOrd="0" destOrd="0" presId="urn:microsoft.com/office/officeart/2005/8/layout/process4"/>
    <dgm:cxn modelId="{74345C5F-DE30-49B9-93C9-407C3C93EFC6}" type="presOf" srcId="{F01A1D1B-BBAF-4A2C-A642-A47CBE341519}" destId="{8AB7BAA5-78EB-4E22-BBCF-D71063EDE171}" srcOrd="0" destOrd="0" presId="urn:microsoft.com/office/officeart/2005/8/layout/process4"/>
    <dgm:cxn modelId="{F3430E44-708F-4BBB-9AB1-F9E293528AC1}" srcId="{F460437F-745E-4613-9EF8-E23C7874473B}" destId="{D7F3A298-B0D1-4892-B877-6D54831A7CA1}" srcOrd="1" destOrd="0" parTransId="{A5B89922-742D-4DD8-95CD-9376A8066E62}" sibTransId="{672DEC6C-E297-4B6A-8B39-7ED711533D68}"/>
    <dgm:cxn modelId="{1A341749-87CC-4AF8-AC86-BB1687B90A53}" type="presOf" srcId="{93BDE063-B772-497D-AD3A-64D7E0369B6F}" destId="{4BDBD19F-A855-4846-97D5-E6C1B62E6BA1}" srcOrd="0" destOrd="0" presId="urn:microsoft.com/office/officeart/2005/8/layout/process4"/>
    <dgm:cxn modelId="{FC74FA69-DA11-4136-A5ED-A2F73816E5B7}" type="presOf" srcId="{4E7C6368-1DD6-4B58-876B-BFF865C02F42}" destId="{99C7869A-C85B-4172-B46E-0E6F5D548E6F}" srcOrd="0" destOrd="0" presId="urn:microsoft.com/office/officeart/2005/8/layout/process4"/>
    <dgm:cxn modelId="{776E444B-4B0C-4C20-B343-FFFA4383A277}" srcId="{31DAD285-1CF6-4612-BCB1-F1812F1679D0}" destId="{3265B961-F32F-4B4F-B1EE-D3E5B52E7225}" srcOrd="3" destOrd="0" parTransId="{642D8C43-4507-4665-9222-C20F1D26DAAA}" sibTransId="{F40B14E0-B80E-46E4-A6BC-C13121189AF8}"/>
    <dgm:cxn modelId="{9204E74B-9AA6-4850-9EB6-A581AC2AF490}" srcId="{1832CC20-E4CE-4F5F-B830-3E8F794D7613}" destId="{4E7C6368-1DD6-4B58-876B-BFF865C02F42}" srcOrd="0" destOrd="0" parTransId="{92A873E3-9FD5-4B38-B8CF-694EED219A9B}" sibTransId="{B95FE731-5F26-4C2C-92ED-9F4CE1F140DA}"/>
    <dgm:cxn modelId="{E269144C-40A8-4397-90D1-2F0C23997AE1}" type="presOf" srcId="{150032A4-BF07-419D-AFE2-BD04BAAB3B13}" destId="{1AB0F71D-04F5-4F17-91F1-583191CFC871}" srcOrd="0" destOrd="0" presId="urn:microsoft.com/office/officeart/2005/8/layout/process4"/>
    <dgm:cxn modelId="{E880866E-BCED-4E6A-A184-7AD0A10FCB23}" type="presOf" srcId="{768E24D3-6FA4-4F7E-A516-7C5C9722F68E}" destId="{5FC44075-8771-477B-BBD7-569DA1F871A3}" srcOrd="0" destOrd="0" presId="urn:microsoft.com/office/officeart/2005/8/layout/process4"/>
    <dgm:cxn modelId="{544C6C6F-B017-4914-AF8B-510E72149E5F}" srcId="{79183229-1F99-4F23-AEDD-1E282401010E}" destId="{1832CC20-E4CE-4F5F-B830-3E8F794D7613}" srcOrd="4" destOrd="0" parTransId="{89DB47FD-CB82-4E75-8014-D6DA1B99935A}" sibTransId="{B0FB2B8C-F28A-4023-B107-4A317329B097}"/>
    <dgm:cxn modelId="{6DB2A252-A6C3-4C6E-900C-79548187B65E}" type="presOf" srcId="{31DAD285-1CF6-4612-BCB1-F1812F1679D0}" destId="{F0D9AC7C-FEFC-463B-B428-BE23C4C3227F}" srcOrd="1" destOrd="0" presId="urn:microsoft.com/office/officeart/2005/8/layout/process4"/>
    <dgm:cxn modelId="{13054673-5459-4BE7-94E0-193C5F457854}" type="presOf" srcId="{F76DFA42-4680-4C6E-9B44-220FD6FFAB62}" destId="{7D3132B4-2C76-4817-8E66-D37C5B9EFA89}" srcOrd="0" destOrd="0" presId="urn:microsoft.com/office/officeart/2005/8/layout/process4"/>
    <dgm:cxn modelId="{93E58B73-53CB-4143-8232-6547C9DEDA66}" type="presOf" srcId="{1832CC20-E4CE-4F5F-B830-3E8F794D7613}" destId="{086DADFF-63E5-4960-9C62-96B0CC62EA16}" srcOrd="1" destOrd="0" presId="urn:microsoft.com/office/officeart/2005/8/layout/process4"/>
    <dgm:cxn modelId="{4B3D1156-7375-48ED-AC0C-D73A3B73D055}" type="presOf" srcId="{34F6178D-9244-4A9D-BE75-2FB6579AD9D6}" destId="{15B54F09-0459-45D9-8EC0-A093F4D93DFC}" srcOrd="0" destOrd="0" presId="urn:microsoft.com/office/officeart/2005/8/layout/process4"/>
    <dgm:cxn modelId="{CB0FAB56-E49B-4137-9AF6-A241BCC66491}" srcId="{07828047-253A-4CF3-8736-0CCA33A3664A}" destId="{F01A1D1B-BBAF-4A2C-A642-A47CBE341519}" srcOrd="4" destOrd="0" parTransId="{E491FF5A-2934-4701-8465-C95B82B22720}" sibTransId="{8B89F320-ECA6-4C41-BB4A-C9BD59D63B63}"/>
    <dgm:cxn modelId="{E278EC76-A5D6-4B84-BE5A-F7EAD032095A}" type="presOf" srcId="{E8B6BD66-407D-41A5-AA5D-D3E4D78D8773}" destId="{34008E2B-C4D5-4DBE-8F00-9502DF60CE13}" srcOrd="0" destOrd="0" presId="urn:microsoft.com/office/officeart/2005/8/layout/process4"/>
    <dgm:cxn modelId="{819D0977-9BFA-4FB7-80B0-92F30AB0FB0D}" srcId="{79183229-1F99-4F23-AEDD-1E282401010E}" destId="{6C542412-D7AE-4ED7-8324-9A7CECEEFD4A}" srcOrd="3" destOrd="0" parTransId="{D81677A7-656D-4AD5-8CF3-D47C873F5739}" sibTransId="{887798CA-7790-4CCD-8D78-2B16BE942749}"/>
    <dgm:cxn modelId="{0ED5DC58-59BF-469C-976E-63EBA8B7B4FA}" type="presOf" srcId="{866D615B-506A-42CC-AD41-57B0F2716684}" destId="{7720B965-CAE1-4C52-8D92-D2C1C5D55A1D}" srcOrd="0" destOrd="0" presId="urn:microsoft.com/office/officeart/2005/8/layout/process4"/>
    <dgm:cxn modelId="{FD17AF7A-2E3B-4703-873E-B0DCD65B5981}" srcId="{31DAD285-1CF6-4612-BCB1-F1812F1679D0}" destId="{768E24D3-6FA4-4F7E-A516-7C5C9722F68E}" srcOrd="4" destOrd="0" parTransId="{A7F89E13-52B9-4720-87E5-13C63E8A18F0}" sibTransId="{6DAD367D-A3E8-4E43-B0B8-8883CF4B242D}"/>
    <dgm:cxn modelId="{70E2FC7A-2F35-4775-AC74-AA48E99C4EC7}" srcId="{07828047-253A-4CF3-8736-0CCA33A3664A}" destId="{A1350305-D10E-4AFD-A3BF-46002FAFA5A3}" srcOrd="5" destOrd="0" parTransId="{7C01D269-17BF-40C8-A0FB-E12BA1C7ED00}" sibTransId="{37ACAB93-1E0A-4FB8-84D2-FFFD31088026}"/>
    <dgm:cxn modelId="{AEB6EC82-034F-4EAF-9766-CDBE68A32C2B}" type="presOf" srcId="{EF38076D-9D29-4EF3-BA47-3F2B2C5B1B66}" destId="{6066B62D-429A-424C-95AD-7A35F490C17C}" srcOrd="0" destOrd="0" presId="urn:microsoft.com/office/officeart/2005/8/layout/process4"/>
    <dgm:cxn modelId="{5996B583-12CF-413A-B7D4-218ABB993C6A}" type="presOf" srcId="{79183229-1F99-4F23-AEDD-1E282401010E}" destId="{440C4BB2-952E-4B7E-A293-C6CC66C62349}" srcOrd="0" destOrd="0" presId="urn:microsoft.com/office/officeart/2005/8/layout/process4"/>
    <dgm:cxn modelId="{301E3789-5EB7-475C-B39D-1980C35ADC76}" srcId="{07828047-253A-4CF3-8736-0CCA33A3664A}" destId="{EF38076D-9D29-4EF3-BA47-3F2B2C5B1B66}" srcOrd="2" destOrd="0" parTransId="{FAC9040D-E22E-4C18-A2BB-2DAF8B04ED6F}" sibTransId="{DCC9A108-A287-499D-B128-EF66609AE730}"/>
    <dgm:cxn modelId="{60090595-97AA-46DC-A64E-576FA54F6DBD}" type="presOf" srcId="{31DAD285-1CF6-4612-BCB1-F1812F1679D0}" destId="{02D9D9AB-D56E-4A98-A65C-533AC01F69E7}" srcOrd="0" destOrd="0" presId="urn:microsoft.com/office/officeart/2005/8/layout/process4"/>
    <dgm:cxn modelId="{F81C599D-AB33-4E50-8B1C-45BC3958D6FE}" srcId="{31DAD285-1CF6-4612-BCB1-F1812F1679D0}" destId="{93BDE063-B772-497D-AD3A-64D7E0369B6F}" srcOrd="1" destOrd="0" parTransId="{376C3270-F596-495A-BDF6-F193D2A659FD}" sibTransId="{1B2EB55B-0B8D-4460-B6BE-3305B7A7672B}"/>
    <dgm:cxn modelId="{D904409F-03A9-4B19-80A3-1684A3605867}" type="presOf" srcId="{78A10407-37A1-4A3A-A05D-BDA0779E106A}" destId="{9F2F01D8-2559-4324-818A-FA66A0659B83}" srcOrd="0" destOrd="0" presId="urn:microsoft.com/office/officeart/2005/8/layout/process4"/>
    <dgm:cxn modelId="{7ADB699F-271C-4BC3-91AC-EDBF7F8ECC61}" srcId="{F460437F-745E-4613-9EF8-E23C7874473B}" destId="{6288B623-3579-4AE9-B7AF-87C93BBBDA95}" srcOrd="2" destOrd="0" parTransId="{82CA7D9C-CCAC-4B65-BF3E-5098DE66720E}" sibTransId="{6D1CA3A2-ED8A-4AC5-8974-DAD1D11A64E1}"/>
    <dgm:cxn modelId="{7C47B6A7-8D17-4E45-B8A8-9368E155791C}" srcId="{31DAD285-1CF6-4612-BCB1-F1812F1679D0}" destId="{F31CA674-B3E6-402A-B66D-7171FBF3D0EB}" srcOrd="5" destOrd="0" parTransId="{411A1897-2275-47E5-9969-581F54C5FAEA}" sibTransId="{BAAA062A-DA3D-4D06-9091-D0F65F17B6F8}"/>
    <dgm:cxn modelId="{0BF07AA8-2261-4D71-9785-F85CF3DE7485}" type="presOf" srcId="{6C542412-D7AE-4ED7-8324-9A7CECEEFD4A}" destId="{52C9A90C-86D1-4F51-B339-377060EB4B4C}" srcOrd="0" destOrd="0" presId="urn:microsoft.com/office/officeart/2005/8/layout/process4"/>
    <dgm:cxn modelId="{17E53CAB-217A-4F51-9C6B-D11D459C3D7E}" srcId="{79183229-1F99-4F23-AEDD-1E282401010E}" destId="{F460437F-745E-4613-9EF8-E23C7874473B}" srcOrd="2" destOrd="0" parTransId="{B1618844-1B8A-4D8B-A1A6-720585516664}" sibTransId="{67859747-0BD1-4734-B91B-4D130272C817}"/>
    <dgm:cxn modelId="{0430A9B1-78EE-40FC-9D8A-D1C754FE3E00}" type="presOf" srcId="{0548A59D-00FA-4812-9A5D-AC83CB952488}" destId="{DF49B910-2890-4410-B1E7-0FED27F111A5}" srcOrd="0" destOrd="0" presId="urn:microsoft.com/office/officeart/2005/8/layout/process4"/>
    <dgm:cxn modelId="{463189BB-6E2A-4DC3-9DA3-198F0E60D1E3}" type="presOf" srcId="{1832CC20-E4CE-4F5F-B830-3E8F794D7613}" destId="{C4635243-1E7A-4F73-97F5-9F2042AF9672}" srcOrd="0" destOrd="0" presId="urn:microsoft.com/office/officeart/2005/8/layout/process4"/>
    <dgm:cxn modelId="{EF9237C7-C98C-4F92-ABAB-0E860CB0EDA3}" srcId="{6C542412-D7AE-4ED7-8324-9A7CECEEFD4A}" destId="{150032A4-BF07-419D-AFE2-BD04BAAB3B13}" srcOrd="1" destOrd="0" parTransId="{ADF3FF35-475A-4652-ADD7-D174660E06F1}" sibTransId="{B7907E5D-0504-4FFD-95A3-09EA228C46F9}"/>
    <dgm:cxn modelId="{BDE1C9C9-E553-4675-BF70-C6A28FE6E965}" type="presOf" srcId="{07828047-253A-4CF3-8736-0CCA33A3664A}" destId="{7C66FE53-D965-4F23-8638-731B504352BE}" srcOrd="0" destOrd="0" presId="urn:microsoft.com/office/officeart/2005/8/layout/process4"/>
    <dgm:cxn modelId="{EC59AACA-AB66-4EE1-B21F-A8DB85EC6F0C}" srcId="{31DAD285-1CF6-4612-BCB1-F1812F1679D0}" destId="{FBBD3A2C-827C-4851-BEBC-73F1C2F8188B}" srcOrd="0" destOrd="0" parTransId="{99F597D0-67D1-42F6-A3DA-F421139DB44E}" sibTransId="{E6299341-A19C-44D4-A120-D1B521AECAA6}"/>
    <dgm:cxn modelId="{B2DB84D1-6D72-4254-90CA-EF11903555D6}" type="presOf" srcId="{18698142-10F4-4A51-8534-1B2B50B3493D}" destId="{ECC6FF9A-D1CA-4D80-8CE8-B24EA283314A}" srcOrd="0" destOrd="0" presId="urn:microsoft.com/office/officeart/2005/8/layout/process4"/>
    <dgm:cxn modelId="{0C4ABED7-930B-42BA-A86C-F574001A8D16}" type="presOf" srcId="{54FA8237-1E31-454E-A56C-B0D5C3FF4188}" destId="{7544D7E4-B077-4443-8C1D-05A34A6EF8C4}" srcOrd="0" destOrd="0" presId="urn:microsoft.com/office/officeart/2005/8/layout/process4"/>
    <dgm:cxn modelId="{9268FCDA-473F-4BF4-AFCA-D5D909903B89}" srcId="{79183229-1F99-4F23-AEDD-1E282401010E}" destId="{31DAD285-1CF6-4612-BCB1-F1812F1679D0}" srcOrd="0" destOrd="0" parTransId="{80B10480-DF7B-49CB-9DD6-EBE28947ACFB}" sibTransId="{3C413AA3-C122-4BC5-95F8-626D77F638C1}"/>
    <dgm:cxn modelId="{57B2E8DB-7EDE-4292-8873-06E00C6A174E}" type="presOf" srcId="{FBBD3A2C-827C-4851-BEBC-73F1C2F8188B}" destId="{CA84245E-EC79-4211-A81A-CBE487C19433}" srcOrd="0" destOrd="0" presId="urn:microsoft.com/office/officeart/2005/8/layout/process4"/>
    <dgm:cxn modelId="{6D0097E1-5C89-4806-8EAE-B9788E3EE510}" srcId="{F460437F-745E-4613-9EF8-E23C7874473B}" destId="{E8B6BD66-407D-41A5-AA5D-D3E4D78D8773}" srcOrd="3" destOrd="0" parTransId="{68926477-9D3B-4C7D-8220-BEBE31223127}" sibTransId="{740440A6-C726-4450-ABB3-6151C663BD1F}"/>
    <dgm:cxn modelId="{BB1418EE-7EFA-461D-9778-3DB853332159}" type="presOf" srcId="{6C542412-D7AE-4ED7-8324-9A7CECEEFD4A}" destId="{9ED60978-45A1-48D8-894F-2DFE987F1A91}" srcOrd="1" destOrd="0" presId="urn:microsoft.com/office/officeart/2005/8/layout/process4"/>
    <dgm:cxn modelId="{36A853EF-2B3C-475F-BB09-AF1B8B10E671}" srcId="{6C542412-D7AE-4ED7-8324-9A7CECEEFD4A}" destId="{18698142-10F4-4A51-8534-1B2B50B3493D}" srcOrd="0" destOrd="0" parTransId="{1E4B76A4-1810-4E25-A479-FC8FCF3A1107}" sibTransId="{ED8BFE16-6072-4905-B50F-87E1D49F20D7}"/>
    <dgm:cxn modelId="{CA1046F2-A9E7-4128-BBC4-E963DB3FE316}" srcId="{1832CC20-E4CE-4F5F-B830-3E8F794D7613}" destId="{34F6178D-9244-4A9D-BE75-2FB6579AD9D6}" srcOrd="1" destOrd="0" parTransId="{C2C70F9E-C5F3-432C-96AD-F9B1E8C35B24}" sibTransId="{35EB0A2C-7845-439C-97A6-D2E1BF424BBA}"/>
    <dgm:cxn modelId="{B8CCB8F6-FA0A-4C26-96AD-1D88A956AB4A}" type="presOf" srcId="{07828047-253A-4CF3-8736-0CCA33A3664A}" destId="{20A3E660-7DC7-4D6B-9C92-0E66C867370D}" srcOrd="1" destOrd="0" presId="urn:microsoft.com/office/officeart/2005/8/layout/process4"/>
    <dgm:cxn modelId="{C6D2A1F9-0533-4FBE-89D8-24ADCF642040}" srcId="{07828047-253A-4CF3-8736-0CCA33A3664A}" destId="{54FA8237-1E31-454E-A56C-B0D5C3FF4188}" srcOrd="0" destOrd="0" parTransId="{07CA10D4-CC23-49F2-B58D-06E630C5910B}" sibTransId="{CF5E78A6-BEDC-4D34-8638-21AA0F3C2CB2}"/>
    <dgm:cxn modelId="{D665992B-48C9-4991-9D27-03B9D43C1DE9}" type="presParOf" srcId="{440C4BB2-952E-4B7E-A293-C6CC66C62349}" destId="{9CDF741E-A2B7-4FC3-BD30-FF98C7531EB7}" srcOrd="0" destOrd="0" presId="urn:microsoft.com/office/officeart/2005/8/layout/process4"/>
    <dgm:cxn modelId="{EC2AB283-53B4-400D-8A47-985BBE301879}" type="presParOf" srcId="{9CDF741E-A2B7-4FC3-BD30-FF98C7531EB7}" destId="{C4635243-1E7A-4F73-97F5-9F2042AF9672}" srcOrd="0" destOrd="0" presId="urn:microsoft.com/office/officeart/2005/8/layout/process4"/>
    <dgm:cxn modelId="{17F164E3-EDD6-4E0B-AB3A-6B0D6151E779}" type="presParOf" srcId="{9CDF741E-A2B7-4FC3-BD30-FF98C7531EB7}" destId="{086DADFF-63E5-4960-9C62-96B0CC62EA16}" srcOrd="1" destOrd="0" presId="urn:microsoft.com/office/officeart/2005/8/layout/process4"/>
    <dgm:cxn modelId="{31D34D73-F261-42A2-95E4-61815FF5C9CA}" type="presParOf" srcId="{9CDF741E-A2B7-4FC3-BD30-FF98C7531EB7}" destId="{9543E1E9-C96F-4A45-8922-D73C0DA6AB6E}" srcOrd="2" destOrd="0" presId="urn:microsoft.com/office/officeart/2005/8/layout/process4"/>
    <dgm:cxn modelId="{44788D70-BAB7-4787-8B4B-0D7F9EDE122F}" type="presParOf" srcId="{9543E1E9-C96F-4A45-8922-D73C0DA6AB6E}" destId="{99C7869A-C85B-4172-B46E-0E6F5D548E6F}" srcOrd="0" destOrd="0" presId="urn:microsoft.com/office/officeart/2005/8/layout/process4"/>
    <dgm:cxn modelId="{6BDF1E75-8BE2-4A18-9F67-80DC8077CC46}" type="presParOf" srcId="{9543E1E9-C96F-4A45-8922-D73C0DA6AB6E}" destId="{15B54F09-0459-45D9-8EC0-A093F4D93DFC}" srcOrd="1" destOrd="0" presId="urn:microsoft.com/office/officeart/2005/8/layout/process4"/>
    <dgm:cxn modelId="{B5DF4803-636F-4504-ABA9-435AA3E022AA}" type="presParOf" srcId="{440C4BB2-952E-4B7E-A293-C6CC66C62349}" destId="{AD079CBA-D815-4D60-A1E9-08F447609C91}" srcOrd="1" destOrd="0" presId="urn:microsoft.com/office/officeart/2005/8/layout/process4"/>
    <dgm:cxn modelId="{99D409EF-7927-44F5-A2BA-E42D60C9F064}" type="presParOf" srcId="{440C4BB2-952E-4B7E-A293-C6CC66C62349}" destId="{0C89BD6E-A6CB-41AB-8F70-4520AD19BB02}" srcOrd="2" destOrd="0" presId="urn:microsoft.com/office/officeart/2005/8/layout/process4"/>
    <dgm:cxn modelId="{7FC4CF52-9727-4325-9D20-C1ACEFC0A983}" type="presParOf" srcId="{0C89BD6E-A6CB-41AB-8F70-4520AD19BB02}" destId="{52C9A90C-86D1-4F51-B339-377060EB4B4C}" srcOrd="0" destOrd="0" presId="urn:microsoft.com/office/officeart/2005/8/layout/process4"/>
    <dgm:cxn modelId="{4599135D-B15A-4A8E-ABA4-6CF45ED4A29A}" type="presParOf" srcId="{0C89BD6E-A6CB-41AB-8F70-4520AD19BB02}" destId="{9ED60978-45A1-48D8-894F-2DFE987F1A91}" srcOrd="1" destOrd="0" presId="urn:microsoft.com/office/officeart/2005/8/layout/process4"/>
    <dgm:cxn modelId="{7B755C2F-8ADE-438D-867D-707EB99DB2DE}" type="presParOf" srcId="{0C89BD6E-A6CB-41AB-8F70-4520AD19BB02}" destId="{4366EF9D-7391-4323-99F1-6B343513A4C8}" srcOrd="2" destOrd="0" presId="urn:microsoft.com/office/officeart/2005/8/layout/process4"/>
    <dgm:cxn modelId="{94CCFBCC-5037-4AEB-ADF0-41A180959E47}" type="presParOf" srcId="{4366EF9D-7391-4323-99F1-6B343513A4C8}" destId="{ECC6FF9A-D1CA-4D80-8CE8-B24EA283314A}" srcOrd="0" destOrd="0" presId="urn:microsoft.com/office/officeart/2005/8/layout/process4"/>
    <dgm:cxn modelId="{10319AEC-9DBF-4611-8CEA-0E78417992A7}" type="presParOf" srcId="{4366EF9D-7391-4323-99F1-6B343513A4C8}" destId="{1AB0F71D-04F5-4F17-91F1-583191CFC871}" srcOrd="1" destOrd="0" presId="urn:microsoft.com/office/officeart/2005/8/layout/process4"/>
    <dgm:cxn modelId="{74EBC9AE-D506-4E0D-8EE7-DFBE221BE7DD}" type="presParOf" srcId="{440C4BB2-952E-4B7E-A293-C6CC66C62349}" destId="{90E1F695-0DDE-4052-86D5-FD75A385DC14}" srcOrd="3" destOrd="0" presId="urn:microsoft.com/office/officeart/2005/8/layout/process4"/>
    <dgm:cxn modelId="{77575B82-5775-497E-A1E2-CC88ED3E569A}" type="presParOf" srcId="{440C4BB2-952E-4B7E-A293-C6CC66C62349}" destId="{2CE09797-EF47-49D7-AD60-6AFBC0162D1B}" srcOrd="4" destOrd="0" presId="urn:microsoft.com/office/officeart/2005/8/layout/process4"/>
    <dgm:cxn modelId="{4775738C-A9C4-4943-B7C0-E5DE6AEC1188}" type="presParOf" srcId="{2CE09797-EF47-49D7-AD60-6AFBC0162D1B}" destId="{81F96EAA-B0AE-4010-AD09-DA2A5C998B62}" srcOrd="0" destOrd="0" presId="urn:microsoft.com/office/officeart/2005/8/layout/process4"/>
    <dgm:cxn modelId="{75A74178-46A8-460B-B56F-B37A657C478A}" type="presParOf" srcId="{2CE09797-EF47-49D7-AD60-6AFBC0162D1B}" destId="{8E1466A1-30FA-4518-A393-8EFD1F9CC438}" srcOrd="1" destOrd="0" presId="urn:microsoft.com/office/officeart/2005/8/layout/process4"/>
    <dgm:cxn modelId="{403154D3-24FE-44EB-BD75-554AD451F2B3}" type="presParOf" srcId="{2CE09797-EF47-49D7-AD60-6AFBC0162D1B}" destId="{F63919FA-F83F-47EC-B6FB-68A1A7AE0AAD}" srcOrd="2" destOrd="0" presId="urn:microsoft.com/office/officeart/2005/8/layout/process4"/>
    <dgm:cxn modelId="{BDD2F3EF-B613-44DB-AFD2-4D414502C1EE}" type="presParOf" srcId="{F63919FA-F83F-47EC-B6FB-68A1A7AE0AAD}" destId="{7720B965-CAE1-4C52-8D92-D2C1C5D55A1D}" srcOrd="0" destOrd="0" presId="urn:microsoft.com/office/officeart/2005/8/layout/process4"/>
    <dgm:cxn modelId="{6C92384E-B1AD-4385-AE3D-52E8AD41014E}" type="presParOf" srcId="{F63919FA-F83F-47EC-B6FB-68A1A7AE0AAD}" destId="{4A879E74-6E1A-45DC-BE24-73FC2EBB8BD0}" srcOrd="1" destOrd="0" presId="urn:microsoft.com/office/officeart/2005/8/layout/process4"/>
    <dgm:cxn modelId="{7FBDF5D1-8A65-4DE5-8D2D-E58DA54858A2}" type="presParOf" srcId="{F63919FA-F83F-47EC-B6FB-68A1A7AE0AAD}" destId="{CF6977CB-6669-402E-9EB0-AC17E16B1F82}" srcOrd="2" destOrd="0" presId="urn:microsoft.com/office/officeart/2005/8/layout/process4"/>
    <dgm:cxn modelId="{7D250DAF-A4C0-486E-8615-5003125FCA8E}" type="presParOf" srcId="{F63919FA-F83F-47EC-B6FB-68A1A7AE0AAD}" destId="{34008E2B-C4D5-4DBE-8F00-9502DF60CE13}" srcOrd="3" destOrd="0" presId="urn:microsoft.com/office/officeart/2005/8/layout/process4"/>
    <dgm:cxn modelId="{55DF7A6C-487C-4532-9684-431A1B8370CB}" type="presParOf" srcId="{440C4BB2-952E-4B7E-A293-C6CC66C62349}" destId="{050D1BC3-DFC7-4E4E-B782-A30A11683318}" srcOrd="5" destOrd="0" presId="urn:microsoft.com/office/officeart/2005/8/layout/process4"/>
    <dgm:cxn modelId="{A5A7A78B-CC81-4A7E-BB6A-DB2818B6BEE7}" type="presParOf" srcId="{440C4BB2-952E-4B7E-A293-C6CC66C62349}" destId="{9E2C1CED-B34B-4782-8213-217A0111FAC8}" srcOrd="6" destOrd="0" presId="urn:microsoft.com/office/officeart/2005/8/layout/process4"/>
    <dgm:cxn modelId="{DA6B0A29-55A3-4B45-ABC5-9F760AA28379}" type="presParOf" srcId="{9E2C1CED-B34B-4782-8213-217A0111FAC8}" destId="{7C66FE53-D965-4F23-8638-731B504352BE}" srcOrd="0" destOrd="0" presId="urn:microsoft.com/office/officeart/2005/8/layout/process4"/>
    <dgm:cxn modelId="{4DB54F7A-BDD1-42A3-B0EB-597545CFC747}" type="presParOf" srcId="{9E2C1CED-B34B-4782-8213-217A0111FAC8}" destId="{20A3E660-7DC7-4D6B-9C92-0E66C867370D}" srcOrd="1" destOrd="0" presId="urn:microsoft.com/office/officeart/2005/8/layout/process4"/>
    <dgm:cxn modelId="{211C7917-0573-4B5A-A0E3-930FE5B4B596}" type="presParOf" srcId="{9E2C1CED-B34B-4782-8213-217A0111FAC8}" destId="{91B2907C-C7EF-4751-84AC-2935BCB0D8AE}" srcOrd="2" destOrd="0" presId="urn:microsoft.com/office/officeart/2005/8/layout/process4"/>
    <dgm:cxn modelId="{43D0847C-1896-4194-ABF5-0A3BABCE3987}" type="presParOf" srcId="{91B2907C-C7EF-4751-84AC-2935BCB0D8AE}" destId="{7544D7E4-B077-4443-8C1D-05A34A6EF8C4}" srcOrd="0" destOrd="0" presId="urn:microsoft.com/office/officeart/2005/8/layout/process4"/>
    <dgm:cxn modelId="{F898F2E0-D4A7-4ACA-A5D2-7814C7EEE91E}" type="presParOf" srcId="{91B2907C-C7EF-4751-84AC-2935BCB0D8AE}" destId="{DF49B910-2890-4410-B1E7-0FED27F111A5}" srcOrd="1" destOrd="0" presId="urn:microsoft.com/office/officeart/2005/8/layout/process4"/>
    <dgm:cxn modelId="{345386FF-4FFE-464A-88A5-ED947769179C}" type="presParOf" srcId="{91B2907C-C7EF-4751-84AC-2935BCB0D8AE}" destId="{6066B62D-429A-424C-95AD-7A35F490C17C}" srcOrd="2" destOrd="0" presId="urn:microsoft.com/office/officeart/2005/8/layout/process4"/>
    <dgm:cxn modelId="{1B1E2CDF-6154-49F6-932C-49368A4870D1}" type="presParOf" srcId="{91B2907C-C7EF-4751-84AC-2935BCB0D8AE}" destId="{9F2F01D8-2559-4324-818A-FA66A0659B83}" srcOrd="3" destOrd="0" presId="urn:microsoft.com/office/officeart/2005/8/layout/process4"/>
    <dgm:cxn modelId="{B7364F58-445E-47FC-B552-5CF6F59EAB15}" type="presParOf" srcId="{91B2907C-C7EF-4751-84AC-2935BCB0D8AE}" destId="{8AB7BAA5-78EB-4E22-BBCF-D71063EDE171}" srcOrd="4" destOrd="0" presId="urn:microsoft.com/office/officeart/2005/8/layout/process4"/>
    <dgm:cxn modelId="{F2AA0CD5-36AF-4078-8993-D376E8237125}" type="presParOf" srcId="{91B2907C-C7EF-4751-84AC-2935BCB0D8AE}" destId="{2854D2AE-9C11-4A4C-A16E-50E8432AF89A}" srcOrd="5" destOrd="0" presId="urn:microsoft.com/office/officeart/2005/8/layout/process4"/>
    <dgm:cxn modelId="{BA748CB0-9349-468F-B81A-B101821B867D}" type="presParOf" srcId="{440C4BB2-952E-4B7E-A293-C6CC66C62349}" destId="{EE8A51B8-FF6D-42A5-9BE5-A9A3D405487D}" srcOrd="7" destOrd="0" presId="urn:microsoft.com/office/officeart/2005/8/layout/process4"/>
    <dgm:cxn modelId="{2A8EBEAA-9EC2-4DCB-9A3E-3ED31C70DF93}" type="presParOf" srcId="{440C4BB2-952E-4B7E-A293-C6CC66C62349}" destId="{F0B09396-EB5E-4B8A-8207-EF56B9E47315}" srcOrd="8" destOrd="0" presId="urn:microsoft.com/office/officeart/2005/8/layout/process4"/>
    <dgm:cxn modelId="{8D2483D5-8722-471A-A855-B5DF0BCD560A}" type="presParOf" srcId="{F0B09396-EB5E-4B8A-8207-EF56B9E47315}" destId="{02D9D9AB-D56E-4A98-A65C-533AC01F69E7}" srcOrd="0" destOrd="0" presId="urn:microsoft.com/office/officeart/2005/8/layout/process4"/>
    <dgm:cxn modelId="{E90D847A-73DB-426E-A886-ED31BB27CC48}" type="presParOf" srcId="{F0B09396-EB5E-4B8A-8207-EF56B9E47315}" destId="{F0D9AC7C-FEFC-463B-B428-BE23C4C3227F}" srcOrd="1" destOrd="0" presId="urn:microsoft.com/office/officeart/2005/8/layout/process4"/>
    <dgm:cxn modelId="{605567D5-F272-4682-A23F-F7E0DE70A1C2}" type="presParOf" srcId="{F0B09396-EB5E-4B8A-8207-EF56B9E47315}" destId="{464F539D-44D0-43D5-8C95-96405806650A}" srcOrd="2" destOrd="0" presId="urn:microsoft.com/office/officeart/2005/8/layout/process4"/>
    <dgm:cxn modelId="{CDB12B8D-C956-4DF5-B350-9B4BC7BC9D9B}" type="presParOf" srcId="{464F539D-44D0-43D5-8C95-96405806650A}" destId="{CA84245E-EC79-4211-A81A-CBE487C19433}" srcOrd="0" destOrd="0" presId="urn:microsoft.com/office/officeart/2005/8/layout/process4"/>
    <dgm:cxn modelId="{2F7666E6-9A76-43AC-9DB6-305B2518C4B6}" type="presParOf" srcId="{464F539D-44D0-43D5-8C95-96405806650A}" destId="{4BDBD19F-A855-4846-97D5-E6C1B62E6BA1}" srcOrd="1" destOrd="0" presId="urn:microsoft.com/office/officeart/2005/8/layout/process4"/>
    <dgm:cxn modelId="{2C077CEC-A52D-40D7-9384-DDB17200D9F0}" type="presParOf" srcId="{464F539D-44D0-43D5-8C95-96405806650A}" destId="{7D3132B4-2C76-4817-8E66-D37C5B9EFA89}" srcOrd="2" destOrd="0" presId="urn:microsoft.com/office/officeart/2005/8/layout/process4"/>
    <dgm:cxn modelId="{977D117C-781F-4BA0-A01D-172237E2E0A9}" type="presParOf" srcId="{464F539D-44D0-43D5-8C95-96405806650A}" destId="{8E7AE823-D37D-4FC6-A483-F67F97193210}" srcOrd="3" destOrd="0" presId="urn:microsoft.com/office/officeart/2005/8/layout/process4"/>
    <dgm:cxn modelId="{36294760-BEB7-4661-8E51-24DAAD07AAD6}" type="presParOf" srcId="{464F539D-44D0-43D5-8C95-96405806650A}" destId="{5FC44075-8771-477B-BBD7-569DA1F871A3}" srcOrd="4" destOrd="0" presId="urn:microsoft.com/office/officeart/2005/8/layout/process4"/>
    <dgm:cxn modelId="{70A76B03-3458-410B-A4D2-B061CD3D8561}" type="presParOf" srcId="{464F539D-44D0-43D5-8C95-96405806650A}" destId="{98322D5C-F102-42E6-8C08-9180F3D703E2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DDAF4-F383-42CC-990F-5BEDF0E36698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21CFA-11AF-422C-8EFC-FC968E91F7D2}">
      <dsp:nvSpPr>
        <dsp:cNvPr id="0" name=""/>
        <dsp:cNvSpPr/>
      </dsp:nvSpPr>
      <dsp:spPr>
        <a:xfrm rot="8100000">
          <a:off x="71054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CBB02-B177-48E6-B061-190D7570D598}">
      <dsp:nvSpPr>
        <dsp:cNvPr id="0" name=""/>
        <dsp:cNvSpPr/>
      </dsp:nvSpPr>
      <dsp:spPr>
        <a:xfrm>
          <a:off x="106538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067C6-7B6D-430F-81C4-783D134A0E49}">
      <dsp:nvSpPr>
        <dsp:cNvPr id="0" name=""/>
        <dsp:cNvSpPr/>
      </dsp:nvSpPr>
      <dsp:spPr>
        <a:xfrm>
          <a:off x="456626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Introductions and Background</a:t>
          </a:r>
        </a:p>
      </dsp:txBody>
      <dsp:txXfrm>
        <a:off x="456626" y="887672"/>
        <a:ext cx="2182375" cy="1287996"/>
      </dsp:txXfrm>
    </dsp:sp>
    <dsp:sp modelId="{334214B4-EDF3-414F-A714-978F828EC7D8}">
      <dsp:nvSpPr>
        <dsp:cNvPr id="0" name=""/>
        <dsp:cNvSpPr/>
      </dsp:nvSpPr>
      <dsp:spPr>
        <a:xfrm>
          <a:off x="456626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10:00 – 10:45</a:t>
          </a:r>
        </a:p>
      </dsp:txBody>
      <dsp:txXfrm>
        <a:off x="456626" y="435133"/>
        <a:ext cx="2182375" cy="452539"/>
      </dsp:txXfrm>
    </dsp:sp>
    <dsp:sp modelId="{461F548D-1F9A-4DC4-BB87-9B53C9ED2714}">
      <dsp:nvSpPr>
        <dsp:cNvPr id="0" name=""/>
        <dsp:cNvSpPr/>
      </dsp:nvSpPr>
      <dsp:spPr>
        <a:xfrm>
          <a:off x="230763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ABDA7-F6D6-4118-9189-727D4A3A73C1}">
      <dsp:nvSpPr>
        <dsp:cNvPr id="0" name=""/>
        <dsp:cNvSpPr/>
      </dsp:nvSpPr>
      <dsp:spPr>
        <a:xfrm>
          <a:off x="190514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000A9-1D36-45CC-8254-A64EFE72F74C}">
      <dsp:nvSpPr>
        <dsp:cNvPr id="0" name=""/>
        <dsp:cNvSpPr/>
      </dsp:nvSpPr>
      <dsp:spPr>
        <a:xfrm rot="18900000">
          <a:off x="1383003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A081A-DF20-4A4D-82C4-60A8E8B9DC6F}">
      <dsp:nvSpPr>
        <dsp:cNvPr id="0" name=""/>
        <dsp:cNvSpPr/>
      </dsp:nvSpPr>
      <dsp:spPr>
        <a:xfrm>
          <a:off x="1418488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7D228-A7A1-4561-B57E-3BC658E796BC}">
      <dsp:nvSpPr>
        <dsp:cNvPr id="0" name=""/>
        <dsp:cNvSpPr/>
      </dsp:nvSpPr>
      <dsp:spPr>
        <a:xfrm>
          <a:off x="1768576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Methodology</a:t>
          </a:r>
        </a:p>
      </dsp:txBody>
      <dsp:txXfrm>
        <a:off x="1768576" y="2175669"/>
        <a:ext cx="2182375" cy="1287996"/>
      </dsp:txXfrm>
    </dsp:sp>
    <dsp:sp modelId="{47E12195-3FA3-4128-B78C-6685AB60C200}">
      <dsp:nvSpPr>
        <dsp:cNvPr id="0" name=""/>
        <dsp:cNvSpPr/>
      </dsp:nvSpPr>
      <dsp:spPr>
        <a:xfrm>
          <a:off x="1768576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11:00 – 11:45</a:t>
          </a:r>
        </a:p>
      </dsp:txBody>
      <dsp:txXfrm>
        <a:off x="1768576" y="3463665"/>
        <a:ext cx="2182375" cy="452539"/>
      </dsp:txXfrm>
    </dsp:sp>
    <dsp:sp modelId="{2376A44E-1C07-4BCE-861C-C95EDCEDD12D}">
      <dsp:nvSpPr>
        <dsp:cNvPr id="0" name=""/>
        <dsp:cNvSpPr/>
      </dsp:nvSpPr>
      <dsp:spPr>
        <a:xfrm>
          <a:off x="1542713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26FBB-22C2-493C-9801-37A1A00A1AF1}">
      <dsp:nvSpPr>
        <dsp:cNvPr id="0" name=""/>
        <dsp:cNvSpPr/>
      </dsp:nvSpPr>
      <dsp:spPr>
        <a:xfrm>
          <a:off x="1502464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8D298-EB70-4BDF-9FB7-CF0DD9E95001}">
      <dsp:nvSpPr>
        <dsp:cNvPr id="0" name=""/>
        <dsp:cNvSpPr/>
      </dsp:nvSpPr>
      <dsp:spPr>
        <a:xfrm rot="8100000">
          <a:off x="2694953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F2B43-485F-43F1-9FD7-71FEEE5FE64D}">
      <dsp:nvSpPr>
        <dsp:cNvPr id="0" name=""/>
        <dsp:cNvSpPr/>
      </dsp:nvSpPr>
      <dsp:spPr>
        <a:xfrm>
          <a:off x="2730438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0CC13-16E5-434E-AD7B-5CB542C1523E}">
      <dsp:nvSpPr>
        <dsp:cNvPr id="0" name=""/>
        <dsp:cNvSpPr/>
      </dsp:nvSpPr>
      <dsp:spPr>
        <a:xfrm>
          <a:off x="3080525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Designing a Search Strategy</a:t>
          </a:r>
        </a:p>
      </dsp:txBody>
      <dsp:txXfrm>
        <a:off x="3080525" y="887672"/>
        <a:ext cx="2182375" cy="1287996"/>
      </dsp:txXfrm>
    </dsp:sp>
    <dsp:sp modelId="{180AF574-DF86-456C-8700-035947CE5861}">
      <dsp:nvSpPr>
        <dsp:cNvPr id="0" name=""/>
        <dsp:cNvSpPr/>
      </dsp:nvSpPr>
      <dsp:spPr>
        <a:xfrm>
          <a:off x="3080525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12:00 – 13:00</a:t>
          </a:r>
        </a:p>
      </dsp:txBody>
      <dsp:txXfrm>
        <a:off x="3080525" y="435133"/>
        <a:ext cx="2182375" cy="452539"/>
      </dsp:txXfrm>
    </dsp:sp>
    <dsp:sp modelId="{02D82947-C145-4E22-888B-0F843491D5C3}">
      <dsp:nvSpPr>
        <dsp:cNvPr id="0" name=""/>
        <dsp:cNvSpPr/>
      </dsp:nvSpPr>
      <dsp:spPr>
        <a:xfrm>
          <a:off x="2854662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9900C6-AAF1-41DA-A9B1-676F34B0ED25}">
      <dsp:nvSpPr>
        <dsp:cNvPr id="0" name=""/>
        <dsp:cNvSpPr/>
      </dsp:nvSpPr>
      <dsp:spPr>
        <a:xfrm>
          <a:off x="2814413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6DECF-7E18-4B04-8529-1B2FAD007FF6}">
      <dsp:nvSpPr>
        <dsp:cNvPr id="0" name=""/>
        <dsp:cNvSpPr/>
      </dsp:nvSpPr>
      <dsp:spPr>
        <a:xfrm rot="18900000">
          <a:off x="4006903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27F63-E6B5-49AC-937B-ACB6A4ADAD6F}">
      <dsp:nvSpPr>
        <dsp:cNvPr id="0" name=""/>
        <dsp:cNvSpPr/>
      </dsp:nvSpPr>
      <dsp:spPr>
        <a:xfrm>
          <a:off x="4042387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F6CB7-906E-4203-9809-752BDBB5BD66}">
      <dsp:nvSpPr>
        <dsp:cNvPr id="0" name=""/>
        <dsp:cNvSpPr/>
      </dsp:nvSpPr>
      <dsp:spPr>
        <a:xfrm>
          <a:off x="4392475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1450" rIns="0" bIns="11430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Lunch</a:t>
          </a:r>
        </a:p>
      </dsp:txBody>
      <dsp:txXfrm>
        <a:off x="4392475" y="2175669"/>
        <a:ext cx="2182375" cy="1287996"/>
      </dsp:txXfrm>
    </dsp:sp>
    <dsp:sp modelId="{5DC22AB1-068C-4AEE-B6D5-22AE29572935}">
      <dsp:nvSpPr>
        <dsp:cNvPr id="0" name=""/>
        <dsp:cNvSpPr/>
      </dsp:nvSpPr>
      <dsp:spPr>
        <a:xfrm>
          <a:off x="4392475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13:00 – 14:00</a:t>
          </a:r>
        </a:p>
      </dsp:txBody>
      <dsp:txXfrm>
        <a:off x="4392475" y="3463665"/>
        <a:ext cx="2182375" cy="452539"/>
      </dsp:txXfrm>
    </dsp:sp>
    <dsp:sp modelId="{71D9247D-9532-4E9F-AD17-76B787DCEA54}">
      <dsp:nvSpPr>
        <dsp:cNvPr id="0" name=""/>
        <dsp:cNvSpPr/>
      </dsp:nvSpPr>
      <dsp:spPr>
        <a:xfrm>
          <a:off x="4166612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FCBED-A18E-40FF-AA77-A842727C92D2}">
      <dsp:nvSpPr>
        <dsp:cNvPr id="0" name=""/>
        <dsp:cNvSpPr/>
      </dsp:nvSpPr>
      <dsp:spPr>
        <a:xfrm>
          <a:off x="4126363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A0CA7-E730-43A0-9D84-365E214FA6E4}">
      <dsp:nvSpPr>
        <dsp:cNvPr id="0" name=""/>
        <dsp:cNvSpPr/>
      </dsp:nvSpPr>
      <dsp:spPr>
        <a:xfrm rot="8100000">
          <a:off x="5318852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D53BB-53D0-4DF3-B0B4-65EF63C38A34}">
      <dsp:nvSpPr>
        <dsp:cNvPr id="0" name=""/>
        <dsp:cNvSpPr/>
      </dsp:nvSpPr>
      <dsp:spPr>
        <a:xfrm>
          <a:off x="5354337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A10C8-1D46-4C56-8CF3-C9775CC388AA}">
      <dsp:nvSpPr>
        <dsp:cNvPr id="0" name=""/>
        <dsp:cNvSpPr/>
      </dsp:nvSpPr>
      <dsp:spPr>
        <a:xfrm>
          <a:off x="5704424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Screening</a:t>
          </a:r>
          <a:endParaRPr lang="en-US" sz="1500" kern="1200" dirty="0"/>
        </a:p>
      </dsp:txBody>
      <dsp:txXfrm>
        <a:off x="5704424" y="887672"/>
        <a:ext cx="2182375" cy="1287996"/>
      </dsp:txXfrm>
    </dsp:sp>
    <dsp:sp modelId="{9A506250-CD5A-4131-B3CE-6BD4BD3CD7DD}">
      <dsp:nvSpPr>
        <dsp:cNvPr id="0" name=""/>
        <dsp:cNvSpPr/>
      </dsp:nvSpPr>
      <dsp:spPr>
        <a:xfrm>
          <a:off x="5704424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14:00 – 14:45</a:t>
          </a:r>
        </a:p>
      </dsp:txBody>
      <dsp:txXfrm>
        <a:off x="5704424" y="435133"/>
        <a:ext cx="2182375" cy="452539"/>
      </dsp:txXfrm>
    </dsp:sp>
    <dsp:sp modelId="{32418707-8C2F-45CC-8BD6-B2C96B4FC1BB}">
      <dsp:nvSpPr>
        <dsp:cNvPr id="0" name=""/>
        <dsp:cNvSpPr/>
      </dsp:nvSpPr>
      <dsp:spPr>
        <a:xfrm>
          <a:off x="547856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7C05A-C1FC-4C0B-825C-7F9C400356A7}">
      <dsp:nvSpPr>
        <dsp:cNvPr id="0" name=""/>
        <dsp:cNvSpPr/>
      </dsp:nvSpPr>
      <dsp:spPr>
        <a:xfrm>
          <a:off x="5438313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AFDF3-5944-4900-B342-BB484AB30B34}">
      <dsp:nvSpPr>
        <dsp:cNvPr id="0" name=""/>
        <dsp:cNvSpPr/>
      </dsp:nvSpPr>
      <dsp:spPr>
        <a:xfrm rot="18900000">
          <a:off x="6630802" y="3530225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8DB5-A4F4-4BDF-8917-835B7B5166F1}">
      <dsp:nvSpPr>
        <dsp:cNvPr id="0" name=""/>
        <dsp:cNvSpPr/>
      </dsp:nvSpPr>
      <dsp:spPr>
        <a:xfrm>
          <a:off x="6666286" y="3565709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F5BD4-8F35-4FAE-82DE-37D34465F91A}">
      <dsp:nvSpPr>
        <dsp:cNvPr id="0" name=""/>
        <dsp:cNvSpPr/>
      </dsp:nvSpPr>
      <dsp:spPr>
        <a:xfrm>
          <a:off x="7016374" y="2175669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Coding and Critical Appraisal </a:t>
          </a:r>
        </a:p>
      </dsp:txBody>
      <dsp:txXfrm>
        <a:off x="7016374" y="2175669"/>
        <a:ext cx="2182375" cy="1287996"/>
      </dsp:txXfrm>
    </dsp:sp>
    <dsp:sp modelId="{D7BE5981-2E93-4235-928F-17387D272750}">
      <dsp:nvSpPr>
        <dsp:cNvPr id="0" name=""/>
        <dsp:cNvSpPr/>
      </dsp:nvSpPr>
      <dsp:spPr>
        <a:xfrm>
          <a:off x="7016374" y="3463665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15:00 – 15:45</a:t>
          </a:r>
        </a:p>
      </dsp:txBody>
      <dsp:txXfrm>
        <a:off x="7016374" y="3463665"/>
        <a:ext cx="2182375" cy="452539"/>
      </dsp:txXfrm>
    </dsp:sp>
    <dsp:sp modelId="{735D112D-437E-439A-BFE4-359AA685F7FA}">
      <dsp:nvSpPr>
        <dsp:cNvPr id="0" name=""/>
        <dsp:cNvSpPr/>
      </dsp:nvSpPr>
      <dsp:spPr>
        <a:xfrm>
          <a:off x="6790511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23AE64-B21F-4232-8D90-26B7D0DBDADA}">
      <dsp:nvSpPr>
        <dsp:cNvPr id="0" name=""/>
        <dsp:cNvSpPr/>
      </dsp:nvSpPr>
      <dsp:spPr>
        <a:xfrm>
          <a:off x="6750262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7E7C2-39C9-40D5-9761-A529D60A9E98}">
      <dsp:nvSpPr>
        <dsp:cNvPr id="0" name=""/>
        <dsp:cNvSpPr/>
      </dsp:nvSpPr>
      <dsp:spPr>
        <a:xfrm rot="8100000">
          <a:off x="7942751" y="501694"/>
          <a:ext cx="319418" cy="3194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C7D06-2A61-4878-8C16-D4B83E007D84}">
      <dsp:nvSpPr>
        <dsp:cNvPr id="0" name=""/>
        <dsp:cNvSpPr/>
      </dsp:nvSpPr>
      <dsp:spPr>
        <a:xfrm>
          <a:off x="7978236" y="537178"/>
          <a:ext cx="248449" cy="2484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9A898-FB35-4C84-8AB0-A3D327C1D4BC}">
      <dsp:nvSpPr>
        <dsp:cNvPr id="0" name=""/>
        <dsp:cNvSpPr/>
      </dsp:nvSpPr>
      <dsp:spPr>
        <a:xfrm>
          <a:off x="8328323" y="887672"/>
          <a:ext cx="2182375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17145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Discussing Synthesis and Dissemination</a:t>
          </a:r>
        </a:p>
      </dsp:txBody>
      <dsp:txXfrm>
        <a:off x="8328323" y="887672"/>
        <a:ext cx="2182375" cy="1287996"/>
      </dsp:txXfrm>
    </dsp:sp>
    <dsp:sp modelId="{5E6A1EA2-3920-4806-9872-4C5430EA9E74}">
      <dsp:nvSpPr>
        <dsp:cNvPr id="0" name=""/>
        <dsp:cNvSpPr/>
      </dsp:nvSpPr>
      <dsp:spPr>
        <a:xfrm>
          <a:off x="8328323" y="435133"/>
          <a:ext cx="2182375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16:00 – 17:00</a:t>
          </a:r>
        </a:p>
      </dsp:txBody>
      <dsp:txXfrm>
        <a:off x="8328323" y="435133"/>
        <a:ext cx="2182375" cy="452539"/>
      </dsp:txXfrm>
    </dsp:sp>
    <dsp:sp modelId="{65F322DD-0417-412A-ACB8-508FCEF5B6C3}">
      <dsp:nvSpPr>
        <dsp:cNvPr id="0" name=""/>
        <dsp:cNvSpPr/>
      </dsp:nvSpPr>
      <dsp:spPr>
        <a:xfrm>
          <a:off x="810246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141E9-9D60-44BE-A8A5-7959F9E31EEE}">
      <dsp:nvSpPr>
        <dsp:cNvPr id="0" name=""/>
        <dsp:cNvSpPr/>
      </dsp:nvSpPr>
      <dsp:spPr>
        <a:xfrm>
          <a:off x="8062212" y="2134940"/>
          <a:ext cx="81310" cy="814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5170C-B1D6-42EA-A0BC-D3690D5BB6D0}">
      <dsp:nvSpPr>
        <dsp:cNvPr id="0" name=""/>
        <dsp:cNvSpPr/>
      </dsp:nvSpPr>
      <dsp:spPr>
        <a:xfrm>
          <a:off x="624754" y="501193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9E3DB-7659-460A-997C-B17A700F100C}">
      <dsp:nvSpPr>
        <dsp:cNvPr id="0" name=""/>
        <dsp:cNvSpPr/>
      </dsp:nvSpPr>
      <dsp:spPr>
        <a:xfrm>
          <a:off x="1026942" y="90338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C0CCC-4AE7-4F84-9FFA-091F72C2CC32}">
      <dsp:nvSpPr>
        <dsp:cNvPr id="0" name=""/>
        <dsp:cNvSpPr/>
      </dsp:nvSpPr>
      <dsp:spPr>
        <a:xfrm>
          <a:off x="21473" y="2976193"/>
          <a:ext cx="3093750" cy="87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cap="none" dirty="0"/>
            <a:t>Aim to use systematic methods to search, appraise and synthesise evidence from research findings.</a:t>
          </a:r>
          <a:endParaRPr lang="en-US" sz="1400" kern="1200" cap="none" dirty="0"/>
        </a:p>
      </dsp:txBody>
      <dsp:txXfrm>
        <a:off x="21473" y="2976193"/>
        <a:ext cx="3093750" cy="873951"/>
      </dsp:txXfrm>
    </dsp:sp>
    <dsp:sp modelId="{D89F0A7D-2DCB-4688-8DC1-F10634EDA636}">
      <dsp:nvSpPr>
        <dsp:cNvPr id="0" name=""/>
        <dsp:cNvSpPr/>
      </dsp:nvSpPr>
      <dsp:spPr>
        <a:xfrm>
          <a:off x="4314206" y="640779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1A91-57CE-48F2-B063-0DBA4BF83058}">
      <dsp:nvSpPr>
        <dsp:cNvPr id="0" name=""/>
        <dsp:cNvSpPr/>
      </dsp:nvSpPr>
      <dsp:spPr>
        <a:xfrm>
          <a:off x="4716393" y="96906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DDDA2-E295-4859-8992-EC1787AD6224}">
      <dsp:nvSpPr>
        <dsp:cNvPr id="0" name=""/>
        <dsp:cNvSpPr/>
      </dsp:nvSpPr>
      <dsp:spPr>
        <a:xfrm>
          <a:off x="3656629" y="2964578"/>
          <a:ext cx="3202340" cy="10738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0" i="0" kern="1200" cap="none" dirty="0"/>
            <a:t>Systematically gathering sources and formally evaluating them can help to address the increased subjectivity involved in other literature reviews.</a:t>
          </a:r>
          <a:endParaRPr lang="en-US" sz="1100" kern="1200" cap="none" dirty="0"/>
        </a:p>
      </dsp:txBody>
      <dsp:txXfrm>
        <a:off x="3656629" y="2964578"/>
        <a:ext cx="3202340" cy="1073877"/>
      </dsp:txXfrm>
    </dsp:sp>
    <dsp:sp modelId="{D82A49E0-1559-4C91-99CE-C3E274589DB6}">
      <dsp:nvSpPr>
        <dsp:cNvPr id="0" name=""/>
        <dsp:cNvSpPr/>
      </dsp:nvSpPr>
      <dsp:spPr>
        <a:xfrm>
          <a:off x="8003657" y="501193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4E70F-6FAF-4E90-A0B2-89A9397EA462}">
      <dsp:nvSpPr>
        <dsp:cNvPr id="0" name=""/>
        <dsp:cNvSpPr/>
      </dsp:nvSpPr>
      <dsp:spPr>
        <a:xfrm>
          <a:off x="8405845" y="903380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61DAA-EFA9-48DA-AB35-082ECC2F8EB3}">
      <dsp:nvSpPr>
        <dsp:cNvPr id="0" name=""/>
        <dsp:cNvSpPr/>
      </dsp:nvSpPr>
      <dsp:spPr>
        <a:xfrm>
          <a:off x="7400376" y="2976193"/>
          <a:ext cx="3093750" cy="873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0" i="0" kern="1200" cap="none" dirty="0"/>
            <a:t>The usefulness of a systematic review is related to how </a:t>
          </a:r>
          <a:r>
            <a:rPr lang="en-GB" sz="1400" b="0" i="0" kern="1200" cap="none" dirty="0"/>
            <a:t>transparent</a:t>
          </a:r>
          <a:r>
            <a:rPr lang="en-GB" sz="1500" b="0" i="0" kern="1200" cap="none" dirty="0"/>
            <a:t> and therefore replicable the methods are.</a:t>
          </a:r>
          <a:endParaRPr lang="en-US" sz="1500" kern="1200" cap="none" dirty="0"/>
        </a:p>
      </dsp:txBody>
      <dsp:txXfrm>
        <a:off x="7400376" y="2976193"/>
        <a:ext cx="3093750" cy="8739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DADFF-63E5-4960-9C62-96B0CC62EA16}">
      <dsp:nvSpPr>
        <dsp:cNvPr id="0" name=""/>
        <dsp:cNvSpPr/>
      </dsp:nvSpPr>
      <dsp:spPr>
        <a:xfrm>
          <a:off x="0" y="4417455"/>
          <a:ext cx="10810461" cy="724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Analysis/Meta-synthesis</a:t>
          </a:r>
        </a:p>
      </dsp:txBody>
      <dsp:txXfrm>
        <a:off x="0" y="4417455"/>
        <a:ext cx="10810461" cy="391348"/>
      </dsp:txXfrm>
    </dsp:sp>
    <dsp:sp modelId="{99C7869A-C85B-4172-B46E-0E6F5D548E6F}">
      <dsp:nvSpPr>
        <dsp:cNvPr id="0" name=""/>
        <dsp:cNvSpPr/>
      </dsp:nvSpPr>
      <dsp:spPr>
        <a:xfrm>
          <a:off x="0" y="4794309"/>
          <a:ext cx="5405230" cy="3333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Narrative Synthesis</a:t>
          </a:r>
        </a:p>
      </dsp:txBody>
      <dsp:txXfrm>
        <a:off x="0" y="4794309"/>
        <a:ext cx="5405230" cy="333371"/>
      </dsp:txXfrm>
    </dsp:sp>
    <dsp:sp modelId="{15B54F09-0459-45D9-8EC0-A093F4D93DFC}">
      <dsp:nvSpPr>
        <dsp:cNvPr id="0" name=""/>
        <dsp:cNvSpPr/>
      </dsp:nvSpPr>
      <dsp:spPr>
        <a:xfrm>
          <a:off x="5405230" y="4794309"/>
          <a:ext cx="5405230" cy="3333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Meta Analysis</a:t>
          </a:r>
        </a:p>
      </dsp:txBody>
      <dsp:txXfrm>
        <a:off x="5405230" y="4794309"/>
        <a:ext cx="5405230" cy="333371"/>
      </dsp:txXfrm>
    </dsp:sp>
    <dsp:sp modelId="{9ED60978-45A1-48D8-894F-2DFE987F1A91}">
      <dsp:nvSpPr>
        <dsp:cNvPr id="0" name=""/>
        <dsp:cNvSpPr/>
      </dsp:nvSpPr>
      <dsp:spPr>
        <a:xfrm rot="10800000">
          <a:off x="0" y="3313706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</a:t>
          </a:r>
          <a:r>
            <a:rPr lang="en-GB" sz="1300" kern="1200" dirty="0"/>
            <a:t> </a:t>
          </a:r>
          <a:r>
            <a:rPr lang="en-GB" sz="1800" kern="1200" dirty="0"/>
            <a:t>Extraction</a:t>
          </a:r>
          <a:endParaRPr lang="en-GB" sz="1300" kern="1200" dirty="0"/>
        </a:p>
      </dsp:txBody>
      <dsp:txXfrm rot="-10800000">
        <a:off x="0" y="3313706"/>
        <a:ext cx="10810461" cy="391231"/>
      </dsp:txXfrm>
    </dsp:sp>
    <dsp:sp modelId="{ECC6FF9A-D1CA-4D80-8CE8-B24EA283314A}">
      <dsp:nvSpPr>
        <dsp:cNvPr id="0" name=""/>
        <dsp:cNvSpPr/>
      </dsp:nvSpPr>
      <dsp:spPr>
        <a:xfrm>
          <a:off x="0" y="3704937"/>
          <a:ext cx="5405230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Coding</a:t>
          </a:r>
        </a:p>
      </dsp:txBody>
      <dsp:txXfrm>
        <a:off x="0" y="3704937"/>
        <a:ext cx="5405230" cy="333271"/>
      </dsp:txXfrm>
    </dsp:sp>
    <dsp:sp modelId="{1AB0F71D-04F5-4F17-91F1-583191CFC871}">
      <dsp:nvSpPr>
        <dsp:cNvPr id="0" name=""/>
        <dsp:cNvSpPr/>
      </dsp:nvSpPr>
      <dsp:spPr>
        <a:xfrm>
          <a:off x="5405230" y="3704937"/>
          <a:ext cx="5405230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Critical Appraisal (Risk of Bias)</a:t>
          </a:r>
        </a:p>
      </dsp:txBody>
      <dsp:txXfrm>
        <a:off x="5405230" y="3704937"/>
        <a:ext cx="5405230" cy="333271"/>
      </dsp:txXfrm>
    </dsp:sp>
    <dsp:sp modelId="{8E1466A1-30FA-4518-A393-8EFD1F9CC438}">
      <dsp:nvSpPr>
        <dsp:cNvPr id="0" name=""/>
        <dsp:cNvSpPr/>
      </dsp:nvSpPr>
      <dsp:spPr>
        <a:xfrm rot="10800000">
          <a:off x="0" y="2209957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Screening</a:t>
          </a:r>
          <a:endParaRPr lang="en-GB" sz="1300" kern="1200" dirty="0"/>
        </a:p>
      </dsp:txBody>
      <dsp:txXfrm rot="-10800000">
        <a:off x="0" y="2209957"/>
        <a:ext cx="10810461" cy="391231"/>
      </dsp:txXfrm>
    </dsp:sp>
    <dsp:sp modelId="{7720B965-CAE1-4C52-8D92-D2C1C5D55A1D}">
      <dsp:nvSpPr>
        <dsp:cNvPr id="0" name=""/>
        <dsp:cNvSpPr/>
      </dsp:nvSpPr>
      <dsp:spPr>
        <a:xfrm>
          <a:off x="0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Titles</a:t>
          </a:r>
        </a:p>
      </dsp:txBody>
      <dsp:txXfrm>
        <a:off x="0" y="2601188"/>
        <a:ext cx="2702615" cy="333271"/>
      </dsp:txXfrm>
    </dsp:sp>
    <dsp:sp modelId="{4A879E74-6E1A-45DC-BE24-73FC2EBB8BD0}">
      <dsp:nvSpPr>
        <dsp:cNvPr id="0" name=""/>
        <dsp:cNvSpPr/>
      </dsp:nvSpPr>
      <dsp:spPr>
        <a:xfrm>
          <a:off x="2702615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Abstracts</a:t>
          </a:r>
        </a:p>
      </dsp:txBody>
      <dsp:txXfrm>
        <a:off x="2702615" y="2601188"/>
        <a:ext cx="2702615" cy="333271"/>
      </dsp:txXfrm>
    </dsp:sp>
    <dsp:sp modelId="{CF6977CB-6669-402E-9EB0-AC17E16B1F82}">
      <dsp:nvSpPr>
        <dsp:cNvPr id="0" name=""/>
        <dsp:cNvSpPr/>
      </dsp:nvSpPr>
      <dsp:spPr>
        <a:xfrm>
          <a:off x="5405230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Full texts</a:t>
          </a:r>
        </a:p>
      </dsp:txBody>
      <dsp:txXfrm>
        <a:off x="5405230" y="2601188"/>
        <a:ext cx="2702615" cy="333271"/>
      </dsp:txXfrm>
    </dsp:sp>
    <dsp:sp modelId="{34008E2B-C4D5-4DBE-8F00-9502DF60CE13}">
      <dsp:nvSpPr>
        <dsp:cNvPr id="0" name=""/>
        <dsp:cNvSpPr/>
      </dsp:nvSpPr>
      <dsp:spPr>
        <a:xfrm>
          <a:off x="8107845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(Dis)agreement</a:t>
          </a:r>
        </a:p>
      </dsp:txBody>
      <dsp:txXfrm>
        <a:off x="8107845" y="2601188"/>
        <a:ext cx="2702615" cy="333271"/>
      </dsp:txXfrm>
    </dsp:sp>
    <dsp:sp modelId="{20A3E660-7DC7-4D6B-9C92-0E66C867370D}">
      <dsp:nvSpPr>
        <dsp:cNvPr id="0" name=""/>
        <dsp:cNvSpPr/>
      </dsp:nvSpPr>
      <dsp:spPr>
        <a:xfrm rot="10800000">
          <a:off x="0" y="1106208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Searching</a:t>
          </a:r>
        </a:p>
      </dsp:txBody>
      <dsp:txXfrm rot="-10800000">
        <a:off x="0" y="1106208"/>
        <a:ext cx="10810461" cy="391231"/>
      </dsp:txXfrm>
    </dsp:sp>
    <dsp:sp modelId="{7544D7E4-B077-4443-8C1D-05A34A6EF8C4}">
      <dsp:nvSpPr>
        <dsp:cNvPr id="0" name=""/>
        <dsp:cNvSpPr/>
      </dsp:nvSpPr>
      <dsp:spPr>
        <a:xfrm>
          <a:off x="5278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Databases</a:t>
          </a:r>
        </a:p>
      </dsp:txBody>
      <dsp:txXfrm>
        <a:off x="5278" y="1497439"/>
        <a:ext cx="1799983" cy="333271"/>
      </dsp:txXfrm>
    </dsp:sp>
    <dsp:sp modelId="{DF49B910-2890-4410-B1E7-0FED27F111A5}">
      <dsp:nvSpPr>
        <dsp:cNvPr id="0" name=""/>
        <dsp:cNvSpPr/>
      </dsp:nvSpPr>
      <dsp:spPr>
        <a:xfrm>
          <a:off x="1805262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Journals</a:t>
          </a:r>
        </a:p>
      </dsp:txBody>
      <dsp:txXfrm>
        <a:off x="1805262" y="1497439"/>
        <a:ext cx="1799983" cy="333271"/>
      </dsp:txXfrm>
    </dsp:sp>
    <dsp:sp modelId="{6066B62D-429A-424C-95AD-7A35F490C17C}">
      <dsp:nvSpPr>
        <dsp:cNvPr id="0" name=""/>
        <dsp:cNvSpPr/>
      </dsp:nvSpPr>
      <dsp:spPr>
        <a:xfrm>
          <a:off x="3605246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Grey Literature</a:t>
          </a:r>
        </a:p>
      </dsp:txBody>
      <dsp:txXfrm>
        <a:off x="3605246" y="1497439"/>
        <a:ext cx="1799983" cy="333271"/>
      </dsp:txXfrm>
    </dsp:sp>
    <dsp:sp modelId="{9F2F01D8-2559-4324-818A-FA66A0659B83}">
      <dsp:nvSpPr>
        <dsp:cNvPr id="0" name=""/>
        <dsp:cNvSpPr/>
      </dsp:nvSpPr>
      <dsp:spPr>
        <a:xfrm>
          <a:off x="5405230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Citation Searching</a:t>
          </a:r>
        </a:p>
      </dsp:txBody>
      <dsp:txXfrm>
        <a:off x="5405230" y="1497439"/>
        <a:ext cx="1799983" cy="333271"/>
      </dsp:txXfrm>
    </dsp:sp>
    <dsp:sp modelId="{8AB7BAA5-78EB-4E22-BBCF-D71063EDE171}">
      <dsp:nvSpPr>
        <dsp:cNvPr id="0" name=""/>
        <dsp:cNvSpPr/>
      </dsp:nvSpPr>
      <dsp:spPr>
        <a:xfrm>
          <a:off x="7205214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Websites</a:t>
          </a:r>
        </a:p>
      </dsp:txBody>
      <dsp:txXfrm>
        <a:off x="7205214" y="1497439"/>
        <a:ext cx="1799983" cy="333271"/>
      </dsp:txXfrm>
    </dsp:sp>
    <dsp:sp modelId="{2854D2AE-9C11-4A4C-A16E-50E8432AF89A}">
      <dsp:nvSpPr>
        <dsp:cNvPr id="0" name=""/>
        <dsp:cNvSpPr/>
      </dsp:nvSpPr>
      <dsp:spPr>
        <a:xfrm>
          <a:off x="9005198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Emails</a:t>
          </a:r>
        </a:p>
      </dsp:txBody>
      <dsp:txXfrm>
        <a:off x="9005198" y="1497439"/>
        <a:ext cx="1799983" cy="333271"/>
      </dsp:txXfrm>
    </dsp:sp>
    <dsp:sp modelId="{F0D9AC7C-FEFC-463B-B428-BE23C4C3227F}">
      <dsp:nvSpPr>
        <dsp:cNvPr id="0" name=""/>
        <dsp:cNvSpPr/>
      </dsp:nvSpPr>
      <dsp:spPr>
        <a:xfrm rot="10800000">
          <a:off x="0" y="2459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Designing the Review</a:t>
          </a:r>
        </a:p>
      </dsp:txBody>
      <dsp:txXfrm rot="-10800000">
        <a:off x="0" y="2459"/>
        <a:ext cx="10810461" cy="391231"/>
      </dsp:txXfrm>
    </dsp:sp>
    <dsp:sp modelId="{CA84245E-EC79-4211-A81A-CBE487C19433}">
      <dsp:nvSpPr>
        <dsp:cNvPr id="0" name=""/>
        <dsp:cNvSpPr/>
      </dsp:nvSpPr>
      <dsp:spPr>
        <a:xfrm>
          <a:off x="5278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Research Questions</a:t>
          </a:r>
        </a:p>
      </dsp:txBody>
      <dsp:txXfrm>
        <a:off x="5278" y="393690"/>
        <a:ext cx="1799983" cy="333271"/>
      </dsp:txXfrm>
    </dsp:sp>
    <dsp:sp modelId="{4BDBD19F-A855-4846-97D5-E6C1B62E6BA1}">
      <dsp:nvSpPr>
        <dsp:cNvPr id="0" name=""/>
        <dsp:cNvSpPr/>
      </dsp:nvSpPr>
      <dsp:spPr>
        <a:xfrm>
          <a:off x="1805262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Methodology</a:t>
          </a:r>
        </a:p>
      </dsp:txBody>
      <dsp:txXfrm>
        <a:off x="1805262" y="393690"/>
        <a:ext cx="1799983" cy="333271"/>
      </dsp:txXfrm>
    </dsp:sp>
    <dsp:sp modelId="{7D3132B4-2C76-4817-8E66-D37C5B9EFA89}">
      <dsp:nvSpPr>
        <dsp:cNvPr id="0" name=""/>
        <dsp:cNvSpPr/>
      </dsp:nvSpPr>
      <dsp:spPr>
        <a:xfrm>
          <a:off x="3605246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Search Strategy</a:t>
          </a:r>
        </a:p>
      </dsp:txBody>
      <dsp:txXfrm>
        <a:off x="3605246" y="393690"/>
        <a:ext cx="1799983" cy="333271"/>
      </dsp:txXfrm>
    </dsp:sp>
    <dsp:sp modelId="{8E7AE823-D37D-4FC6-A483-F67F97193210}">
      <dsp:nvSpPr>
        <dsp:cNvPr id="0" name=""/>
        <dsp:cNvSpPr/>
      </dsp:nvSpPr>
      <dsp:spPr>
        <a:xfrm>
          <a:off x="5405230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Scoping</a:t>
          </a:r>
        </a:p>
      </dsp:txBody>
      <dsp:txXfrm>
        <a:off x="5405230" y="393690"/>
        <a:ext cx="1799983" cy="333271"/>
      </dsp:txXfrm>
    </dsp:sp>
    <dsp:sp modelId="{5FC44075-8771-477B-BBD7-569DA1F871A3}">
      <dsp:nvSpPr>
        <dsp:cNvPr id="0" name=""/>
        <dsp:cNvSpPr/>
      </dsp:nvSpPr>
      <dsp:spPr>
        <a:xfrm>
          <a:off x="7205214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Protocol</a:t>
          </a:r>
        </a:p>
      </dsp:txBody>
      <dsp:txXfrm>
        <a:off x="7205214" y="393690"/>
        <a:ext cx="1799983" cy="333271"/>
      </dsp:txXfrm>
    </dsp:sp>
    <dsp:sp modelId="{98322D5C-F102-42E6-8C08-9180F3D703E2}">
      <dsp:nvSpPr>
        <dsp:cNvPr id="0" name=""/>
        <dsp:cNvSpPr/>
      </dsp:nvSpPr>
      <dsp:spPr>
        <a:xfrm>
          <a:off x="9005198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Team</a:t>
          </a:r>
        </a:p>
      </dsp:txBody>
      <dsp:txXfrm>
        <a:off x="9005198" y="393690"/>
        <a:ext cx="1799983" cy="3332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1417B-DD33-4283-94D0-9FCA5660D69B}">
      <dsp:nvSpPr>
        <dsp:cNvPr id="0" name=""/>
        <dsp:cNvSpPr/>
      </dsp:nvSpPr>
      <dsp:spPr>
        <a:xfrm>
          <a:off x="76877" y="125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1975: Meta-Analysis (psychotherapy)</a:t>
          </a:r>
          <a:endParaRPr lang="en-US" sz="2500" kern="1200" dirty="0"/>
        </a:p>
      </dsp:txBody>
      <dsp:txXfrm>
        <a:off x="76877" y="125"/>
        <a:ext cx="2940491" cy="1790450"/>
      </dsp:txXfrm>
    </dsp:sp>
    <dsp:sp modelId="{7C726BA1-4D8F-49FB-93E5-B0862C3BB11D}">
      <dsp:nvSpPr>
        <dsp:cNvPr id="0" name=""/>
        <dsp:cNvSpPr/>
      </dsp:nvSpPr>
      <dsp:spPr>
        <a:xfrm>
          <a:off x="3787554" y="125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Archie Cochrane: evidence based medicine</a:t>
          </a:r>
          <a:endParaRPr lang="en-US" sz="2500" kern="1200" dirty="0"/>
        </a:p>
      </dsp:txBody>
      <dsp:txXfrm>
        <a:off x="3787554" y="125"/>
        <a:ext cx="2940491" cy="1790450"/>
      </dsp:txXfrm>
    </dsp:sp>
    <dsp:sp modelId="{84982DC8-8E08-4AE7-AD3C-A1DD5B9D7251}">
      <dsp:nvSpPr>
        <dsp:cNvPr id="0" name=""/>
        <dsp:cNvSpPr/>
      </dsp:nvSpPr>
      <dsp:spPr>
        <a:xfrm>
          <a:off x="7498231" y="125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Cochrane Systematic Reviews: health care intervention efficacy</a:t>
          </a:r>
          <a:endParaRPr lang="en-US" sz="2500" kern="1200" dirty="0"/>
        </a:p>
      </dsp:txBody>
      <dsp:txXfrm>
        <a:off x="7498231" y="125"/>
        <a:ext cx="2940491" cy="1790450"/>
      </dsp:txXfrm>
    </dsp:sp>
    <dsp:sp modelId="{20BE560C-3368-420E-813E-9CB3F4F571CD}">
      <dsp:nvSpPr>
        <dsp:cNvPr id="0" name=""/>
        <dsp:cNvSpPr/>
      </dsp:nvSpPr>
      <dsp:spPr>
        <a:xfrm>
          <a:off x="76877" y="2560761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Cambell Collaboration: public policy scope</a:t>
          </a:r>
          <a:endParaRPr lang="en-US" sz="2500" kern="1200" dirty="0"/>
        </a:p>
      </dsp:txBody>
      <dsp:txXfrm>
        <a:off x="76877" y="2560761"/>
        <a:ext cx="2940491" cy="1790450"/>
      </dsp:txXfrm>
    </dsp:sp>
    <dsp:sp modelId="{75D3E0F9-E7E2-4EF8-8BE9-5B7C258AF9FD}">
      <dsp:nvSpPr>
        <dsp:cNvPr id="0" name=""/>
        <dsp:cNvSpPr/>
      </dsp:nvSpPr>
      <dsp:spPr>
        <a:xfrm>
          <a:off x="3787554" y="2560761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EPPI Centre: education and welfare</a:t>
          </a:r>
        </a:p>
      </dsp:txBody>
      <dsp:txXfrm>
        <a:off x="3787554" y="2560761"/>
        <a:ext cx="2940491" cy="1790450"/>
      </dsp:txXfrm>
    </dsp:sp>
    <dsp:sp modelId="{B0A56AEA-CB30-4940-9C04-E303A5360B9E}">
      <dsp:nvSpPr>
        <dsp:cNvPr id="0" name=""/>
        <dsp:cNvSpPr/>
      </dsp:nvSpPr>
      <dsp:spPr>
        <a:xfrm>
          <a:off x="7498231" y="2560761"/>
          <a:ext cx="2940491" cy="17904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/>
            <a:t>QUOROM, then PRISMA: reporting guidelines</a:t>
          </a:r>
          <a:endParaRPr lang="en-US" sz="2500" kern="1200" dirty="0"/>
        </a:p>
      </dsp:txBody>
      <dsp:txXfrm>
        <a:off x="7498231" y="2560761"/>
        <a:ext cx="2940491" cy="1790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DADFF-63E5-4960-9C62-96B0CC62EA16}">
      <dsp:nvSpPr>
        <dsp:cNvPr id="0" name=""/>
        <dsp:cNvSpPr/>
      </dsp:nvSpPr>
      <dsp:spPr>
        <a:xfrm>
          <a:off x="0" y="4417455"/>
          <a:ext cx="10810461" cy="724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Analysis/Meta-synthesis</a:t>
          </a:r>
        </a:p>
      </dsp:txBody>
      <dsp:txXfrm>
        <a:off x="0" y="4417455"/>
        <a:ext cx="10810461" cy="391348"/>
      </dsp:txXfrm>
    </dsp:sp>
    <dsp:sp modelId="{99C7869A-C85B-4172-B46E-0E6F5D548E6F}">
      <dsp:nvSpPr>
        <dsp:cNvPr id="0" name=""/>
        <dsp:cNvSpPr/>
      </dsp:nvSpPr>
      <dsp:spPr>
        <a:xfrm>
          <a:off x="0" y="4794309"/>
          <a:ext cx="5405230" cy="3333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Narrative Synthesis</a:t>
          </a:r>
        </a:p>
      </dsp:txBody>
      <dsp:txXfrm>
        <a:off x="0" y="4794309"/>
        <a:ext cx="5405230" cy="333371"/>
      </dsp:txXfrm>
    </dsp:sp>
    <dsp:sp modelId="{15B54F09-0459-45D9-8EC0-A093F4D93DFC}">
      <dsp:nvSpPr>
        <dsp:cNvPr id="0" name=""/>
        <dsp:cNvSpPr/>
      </dsp:nvSpPr>
      <dsp:spPr>
        <a:xfrm>
          <a:off x="5405230" y="4794309"/>
          <a:ext cx="5405230" cy="3333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Meta Analysis</a:t>
          </a:r>
        </a:p>
      </dsp:txBody>
      <dsp:txXfrm>
        <a:off x="5405230" y="4794309"/>
        <a:ext cx="5405230" cy="333371"/>
      </dsp:txXfrm>
    </dsp:sp>
    <dsp:sp modelId="{9ED60978-45A1-48D8-894F-2DFE987F1A91}">
      <dsp:nvSpPr>
        <dsp:cNvPr id="0" name=""/>
        <dsp:cNvSpPr/>
      </dsp:nvSpPr>
      <dsp:spPr>
        <a:xfrm rot="10800000">
          <a:off x="0" y="3313706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</a:t>
          </a:r>
          <a:r>
            <a:rPr lang="en-GB" sz="1300" kern="1200" dirty="0"/>
            <a:t> </a:t>
          </a:r>
          <a:r>
            <a:rPr lang="en-GB" sz="1800" kern="1200" dirty="0"/>
            <a:t>Extraction</a:t>
          </a:r>
          <a:endParaRPr lang="en-GB" sz="1300" kern="1200" dirty="0"/>
        </a:p>
      </dsp:txBody>
      <dsp:txXfrm rot="-10800000">
        <a:off x="0" y="3313706"/>
        <a:ext cx="10810461" cy="391231"/>
      </dsp:txXfrm>
    </dsp:sp>
    <dsp:sp modelId="{ECC6FF9A-D1CA-4D80-8CE8-B24EA283314A}">
      <dsp:nvSpPr>
        <dsp:cNvPr id="0" name=""/>
        <dsp:cNvSpPr/>
      </dsp:nvSpPr>
      <dsp:spPr>
        <a:xfrm>
          <a:off x="0" y="3704937"/>
          <a:ext cx="5405230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Coding</a:t>
          </a:r>
        </a:p>
      </dsp:txBody>
      <dsp:txXfrm>
        <a:off x="0" y="3704937"/>
        <a:ext cx="5405230" cy="333271"/>
      </dsp:txXfrm>
    </dsp:sp>
    <dsp:sp modelId="{1AB0F71D-04F5-4F17-91F1-583191CFC871}">
      <dsp:nvSpPr>
        <dsp:cNvPr id="0" name=""/>
        <dsp:cNvSpPr/>
      </dsp:nvSpPr>
      <dsp:spPr>
        <a:xfrm>
          <a:off x="5405230" y="3704937"/>
          <a:ext cx="5405230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Critical Appraisal (Risk of Bias)</a:t>
          </a:r>
        </a:p>
      </dsp:txBody>
      <dsp:txXfrm>
        <a:off x="5405230" y="3704937"/>
        <a:ext cx="5405230" cy="333271"/>
      </dsp:txXfrm>
    </dsp:sp>
    <dsp:sp modelId="{8E1466A1-30FA-4518-A393-8EFD1F9CC438}">
      <dsp:nvSpPr>
        <dsp:cNvPr id="0" name=""/>
        <dsp:cNvSpPr/>
      </dsp:nvSpPr>
      <dsp:spPr>
        <a:xfrm rot="10800000">
          <a:off x="0" y="2209957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Screening</a:t>
          </a:r>
          <a:endParaRPr lang="en-GB" sz="1300" kern="1200" dirty="0"/>
        </a:p>
      </dsp:txBody>
      <dsp:txXfrm rot="-10800000">
        <a:off x="0" y="2209957"/>
        <a:ext cx="10810461" cy="391231"/>
      </dsp:txXfrm>
    </dsp:sp>
    <dsp:sp modelId="{7720B965-CAE1-4C52-8D92-D2C1C5D55A1D}">
      <dsp:nvSpPr>
        <dsp:cNvPr id="0" name=""/>
        <dsp:cNvSpPr/>
      </dsp:nvSpPr>
      <dsp:spPr>
        <a:xfrm>
          <a:off x="0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Titles</a:t>
          </a:r>
        </a:p>
      </dsp:txBody>
      <dsp:txXfrm>
        <a:off x="0" y="2601188"/>
        <a:ext cx="2702615" cy="333271"/>
      </dsp:txXfrm>
    </dsp:sp>
    <dsp:sp modelId="{4A879E74-6E1A-45DC-BE24-73FC2EBB8BD0}">
      <dsp:nvSpPr>
        <dsp:cNvPr id="0" name=""/>
        <dsp:cNvSpPr/>
      </dsp:nvSpPr>
      <dsp:spPr>
        <a:xfrm>
          <a:off x="2702615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Abstracts</a:t>
          </a:r>
        </a:p>
      </dsp:txBody>
      <dsp:txXfrm>
        <a:off x="2702615" y="2601188"/>
        <a:ext cx="2702615" cy="333271"/>
      </dsp:txXfrm>
    </dsp:sp>
    <dsp:sp modelId="{CF6977CB-6669-402E-9EB0-AC17E16B1F82}">
      <dsp:nvSpPr>
        <dsp:cNvPr id="0" name=""/>
        <dsp:cNvSpPr/>
      </dsp:nvSpPr>
      <dsp:spPr>
        <a:xfrm>
          <a:off x="5405230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Full texts</a:t>
          </a:r>
        </a:p>
      </dsp:txBody>
      <dsp:txXfrm>
        <a:off x="5405230" y="2601188"/>
        <a:ext cx="2702615" cy="333271"/>
      </dsp:txXfrm>
    </dsp:sp>
    <dsp:sp modelId="{34008E2B-C4D5-4DBE-8F00-9502DF60CE13}">
      <dsp:nvSpPr>
        <dsp:cNvPr id="0" name=""/>
        <dsp:cNvSpPr/>
      </dsp:nvSpPr>
      <dsp:spPr>
        <a:xfrm>
          <a:off x="8107845" y="2601188"/>
          <a:ext cx="2702615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(Dis)agreement</a:t>
          </a:r>
        </a:p>
      </dsp:txBody>
      <dsp:txXfrm>
        <a:off x="8107845" y="2601188"/>
        <a:ext cx="2702615" cy="333271"/>
      </dsp:txXfrm>
    </dsp:sp>
    <dsp:sp modelId="{20A3E660-7DC7-4D6B-9C92-0E66C867370D}">
      <dsp:nvSpPr>
        <dsp:cNvPr id="0" name=""/>
        <dsp:cNvSpPr/>
      </dsp:nvSpPr>
      <dsp:spPr>
        <a:xfrm rot="10800000">
          <a:off x="0" y="1106208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Searching</a:t>
          </a:r>
        </a:p>
      </dsp:txBody>
      <dsp:txXfrm rot="-10800000">
        <a:off x="0" y="1106208"/>
        <a:ext cx="10810461" cy="391231"/>
      </dsp:txXfrm>
    </dsp:sp>
    <dsp:sp modelId="{7544D7E4-B077-4443-8C1D-05A34A6EF8C4}">
      <dsp:nvSpPr>
        <dsp:cNvPr id="0" name=""/>
        <dsp:cNvSpPr/>
      </dsp:nvSpPr>
      <dsp:spPr>
        <a:xfrm>
          <a:off x="5278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Databases</a:t>
          </a:r>
        </a:p>
      </dsp:txBody>
      <dsp:txXfrm>
        <a:off x="5278" y="1497439"/>
        <a:ext cx="1799983" cy="333271"/>
      </dsp:txXfrm>
    </dsp:sp>
    <dsp:sp modelId="{DF49B910-2890-4410-B1E7-0FED27F111A5}">
      <dsp:nvSpPr>
        <dsp:cNvPr id="0" name=""/>
        <dsp:cNvSpPr/>
      </dsp:nvSpPr>
      <dsp:spPr>
        <a:xfrm>
          <a:off x="1805262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Journals</a:t>
          </a:r>
        </a:p>
      </dsp:txBody>
      <dsp:txXfrm>
        <a:off x="1805262" y="1497439"/>
        <a:ext cx="1799983" cy="333271"/>
      </dsp:txXfrm>
    </dsp:sp>
    <dsp:sp modelId="{6066B62D-429A-424C-95AD-7A35F490C17C}">
      <dsp:nvSpPr>
        <dsp:cNvPr id="0" name=""/>
        <dsp:cNvSpPr/>
      </dsp:nvSpPr>
      <dsp:spPr>
        <a:xfrm>
          <a:off x="3605246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Grey Literature</a:t>
          </a:r>
        </a:p>
      </dsp:txBody>
      <dsp:txXfrm>
        <a:off x="3605246" y="1497439"/>
        <a:ext cx="1799983" cy="333271"/>
      </dsp:txXfrm>
    </dsp:sp>
    <dsp:sp modelId="{9F2F01D8-2559-4324-818A-FA66A0659B83}">
      <dsp:nvSpPr>
        <dsp:cNvPr id="0" name=""/>
        <dsp:cNvSpPr/>
      </dsp:nvSpPr>
      <dsp:spPr>
        <a:xfrm>
          <a:off x="5405230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Citation Searching</a:t>
          </a:r>
        </a:p>
      </dsp:txBody>
      <dsp:txXfrm>
        <a:off x="5405230" y="1497439"/>
        <a:ext cx="1799983" cy="333271"/>
      </dsp:txXfrm>
    </dsp:sp>
    <dsp:sp modelId="{8AB7BAA5-78EB-4E22-BBCF-D71063EDE171}">
      <dsp:nvSpPr>
        <dsp:cNvPr id="0" name=""/>
        <dsp:cNvSpPr/>
      </dsp:nvSpPr>
      <dsp:spPr>
        <a:xfrm>
          <a:off x="7205214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Websites</a:t>
          </a:r>
        </a:p>
      </dsp:txBody>
      <dsp:txXfrm>
        <a:off x="7205214" y="1497439"/>
        <a:ext cx="1799983" cy="333271"/>
      </dsp:txXfrm>
    </dsp:sp>
    <dsp:sp modelId="{2854D2AE-9C11-4A4C-A16E-50E8432AF89A}">
      <dsp:nvSpPr>
        <dsp:cNvPr id="0" name=""/>
        <dsp:cNvSpPr/>
      </dsp:nvSpPr>
      <dsp:spPr>
        <a:xfrm>
          <a:off x="9005198" y="1497439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Emails</a:t>
          </a:r>
        </a:p>
      </dsp:txBody>
      <dsp:txXfrm>
        <a:off x="9005198" y="1497439"/>
        <a:ext cx="1799983" cy="333271"/>
      </dsp:txXfrm>
    </dsp:sp>
    <dsp:sp modelId="{F0D9AC7C-FEFC-463B-B428-BE23C4C3227F}">
      <dsp:nvSpPr>
        <dsp:cNvPr id="0" name=""/>
        <dsp:cNvSpPr/>
      </dsp:nvSpPr>
      <dsp:spPr>
        <a:xfrm rot="10800000">
          <a:off x="0" y="2459"/>
          <a:ext cx="10810461" cy="1114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Designing the Review</a:t>
          </a:r>
        </a:p>
      </dsp:txBody>
      <dsp:txXfrm rot="-10800000">
        <a:off x="0" y="2459"/>
        <a:ext cx="10810461" cy="391231"/>
      </dsp:txXfrm>
    </dsp:sp>
    <dsp:sp modelId="{CA84245E-EC79-4211-A81A-CBE487C19433}">
      <dsp:nvSpPr>
        <dsp:cNvPr id="0" name=""/>
        <dsp:cNvSpPr/>
      </dsp:nvSpPr>
      <dsp:spPr>
        <a:xfrm>
          <a:off x="5278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Research Questions</a:t>
          </a:r>
        </a:p>
      </dsp:txBody>
      <dsp:txXfrm>
        <a:off x="5278" y="393690"/>
        <a:ext cx="1799983" cy="333271"/>
      </dsp:txXfrm>
    </dsp:sp>
    <dsp:sp modelId="{4BDBD19F-A855-4846-97D5-E6C1B62E6BA1}">
      <dsp:nvSpPr>
        <dsp:cNvPr id="0" name=""/>
        <dsp:cNvSpPr/>
      </dsp:nvSpPr>
      <dsp:spPr>
        <a:xfrm>
          <a:off x="1805262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Methodology</a:t>
          </a:r>
        </a:p>
      </dsp:txBody>
      <dsp:txXfrm>
        <a:off x="1805262" y="393690"/>
        <a:ext cx="1799983" cy="333271"/>
      </dsp:txXfrm>
    </dsp:sp>
    <dsp:sp modelId="{7D3132B4-2C76-4817-8E66-D37C5B9EFA89}">
      <dsp:nvSpPr>
        <dsp:cNvPr id="0" name=""/>
        <dsp:cNvSpPr/>
      </dsp:nvSpPr>
      <dsp:spPr>
        <a:xfrm>
          <a:off x="3605246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Search Strategy</a:t>
          </a:r>
        </a:p>
      </dsp:txBody>
      <dsp:txXfrm>
        <a:off x="3605246" y="393690"/>
        <a:ext cx="1799983" cy="333271"/>
      </dsp:txXfrm>
    </dsp:sp>
    <dsp:sp modelId="{8E7AE823-D37D-4FC6-A483-F67F97193210}">
      <dsp:nvSpPr>
        <dsp:cNvPr id="0" name=""/>
        <dsp:cNvSpPr/>
      </dsp:nvSpPr>
      <dsp:spPr>
        <a:xfrm>
          <a:off x="5405230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Scoping</a:t>
          </a:r>
        </a:p>
      </dsp:txBody>
      <dsp:txXfrm>
        <a:off x="5405230" y="393690"/>
        <a:ext cx="1799983" cy="333271"/>
      </dsp:txXfrm>
    </dsp:sp>
    <dsp:sp modelId="{5FC44075-8771-477B-BBD7-569DA1F871A3}">
      <dsp:nvSpPr>
        <dsp:cNvPr id="0" name=""/>
        <dsp:cNvSpPr/>
      </dsp:nvSpPr>
      <dsp:spPr>
        <a:xfrm>
          <a:off x="7205214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Protocol</a:t>
          </a:r>
        </a:p>
      </dsp:txBody>
      <dsp:txXfrm>
        <a:off x="7205214" y="393690"/>
        <a:ext cx="1799983" cy="333271"/>
      </dsp:txXfrm>
    </dsp:sp>
    <dsp:sp modelId="{98322D5C-F102-42E6-8C08-9180F3D703E2}">
      <dsp:nvSpPr>
        <dsp:cNvPr id="0" name=""/>
        <dsp:cNvSpPr/>
      </dsp:nvSpPr>
      <dsp:spPr>
        <a:xfrm>
          <a:off x="9005198" y="393690"/>
          <a:ext cx="1799983" cy="3332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The Team</a:t>
          </a:r>
        </a:p>
      </dsp:txBody>
      <dsp:txXfrm>
        <a:off x="9005198" y="393690"/>
        <a:ext cx="1799983" cy="333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AD545-F0A3-134B-BD94-154094AFCC8A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2A497-29C6-7B44-AB36-B9B71219B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2A497-29C6-7B44-AB36-B9B71219B7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3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2A497-29C6-7B44-AB36-B9B71219B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2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61C2D4E-B664-FDE4-BBA1-1A8E49422AF4}"/>
              </a:ext>
            </a:extLst>
          </p:cNvPr>
          <p:cNvSpPr/>
          <p:nvPr userDrawn="1"/>
        </p:nvSpPr>
        <p:spPr>
          <a:xfrm>
            <a:off x="8124000" y="2286000"/>
            <a:ext cx="4068000" cy="4572000"/>
          </a:xfrm>
          <a:prstGeom prst="rect">
            <a:avLst/>
          </a:prstGeom>
          <a:solidFill>
            <a:srgbClr val="D1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niversity of Dundee logo">
            <a:extLst>
              <a:ext uri="{FF2B5EF4-FFF2-40B4-BE49-F238E27FC236}">
                <a16:creationId xmlns:a16="http://schemas.microsoft.com/office/drawing/2014/main" id="{7E1C7420-3D31-A283-CFAA-148A6F0353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818" y="398200"/>
            <a:ext cx="2238131" cy="736600"/>
          </a:xfrm>
          <a:prstGeom prst="rect">
            <a:avLst/>
          </a:prstGeom>
        </p:spPr>
      </p:pic>
      <p:sp>
        <p:nvSpPr>
          <p:cNvPr id="26" name="Picture Placeholder 24" descr="Cover picture (required)">
            <a:extLst>
              <a:ext uri="{FF2B5EF4-FFF2-40B4-BE49-F238E27FC236}">
                <a16:creationId xmlns:a16="http://schemas.microsoft.com/office/drawing/2014/main" id="{744E7AF8-E419-1397-257C-66C38009AE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1576" y="-11575"/>
            <a:ext cx="8135575" cy="4578944"/>
          </a:xfrm>
        </p:spPr>
        <p:txBody>
          <a:bodyPr/>
          <a:lstStyle/>
          <a:p>
            <a:r>
              <a:rPr lang="en-US" dirty="0"/>
              <a:t>Cover picture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FC525D3E-B350-4786-8AE1-FECED290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2" y="4860985"/>
            <a:ext cx="7361778" cy="614242"/>
          </a:xfrm>
        </p:spPr>
        <p:txBody>
          <a:bodyPr>
            <a:normAutofit/>
          </a:bodyPr>
          <a:lstStyle>
            <a:lvl1pPr>
              <a:defRPr sz="2800" b="1" i="0">
                <a:latin typeface="Baxter Sans Pro Al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634B193-596D-C7A5-85F5-22C65C936E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6065154"/>
            <a:ext cx="7361860" cy="427721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Click to enter a subtitle</a:t>
            </a:r>
          </a:p>
        </p:txBody>
      </p:sp>
      <p:sp>
        <p:nvSpPr>
          <p:cNvPr id="3" name="Picture Placeholder 2" descr="Profile photo (optional)">
            <a:extLst>
              <a:ext uri="{FF2B5EF4-FFF2-40B4-BE49-F238E27FC236}">
                <a16:creationId xmlns:a16="http://schemas.microsoft.com/office/drawing/2014/main" id="{92CE5D32-B86C-7A2A-639A-D70C8BEAEA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3275" y="2286000"/>
            <a:ext cx="4068725" cy="4572000"/>
          </a:xfrm>
        </p:spPr>
        <p:txBody>
          <a:bodyPr/>
          <a:lstStyle>
            <a:lvl1pPr marL="0" indent="0">
              <a:buFont typeface="+mj-lt"/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Profile photo (optional)</a:t>
            </a:r>
          </a:p>
        </p:txBody>
      </p:sp>
    </p:spTree>
    <p:extLst>
      <p:ext uri="{BB962C8B-B14F-4D97-AF65-F5344CB8AC3E}">
        <p14:creationId xmlns:p14="http://schemas.microsoft.com/office/powerpoint/2010/main" val="41045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 descr="Picture">
            <a:extLst>
              <a:ext uri="{FF2B5EF4-FFF2-40B4-BE49-F238E27FC236}">
                <a16:creationId xmlns:a16="http://schemas.microsoft.com/office/drawing/2014/main" id="{AE4BC21A-2F3A-738F-CABF-CFE15D41A8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7573" y="395288"/>
            <a:ext cx="5899041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8"/>
            <a:ext cx="5899041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7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8"/>
            <a:ext cx="3934800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18" name="Picture Placeholder 9" descr="Picture">
            <a:extLst>
              <a:ext uri="{FF2B5EF4-FFF2-40B4-BE49-F238E27FC236}">
                <a16:creationId xmlns:a16="http://schemas.microsoft.com/office/drawing/2014/main" id="{C5606A1C-E006-C383-98F3-CC1596D7E5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461" y="395288"/>
            <a:ext cx="3934800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9" descr="Picture">
            <a:extLst>
              <a:ext uri="{FF2B5EF4-FFF2-40B4-BE49-F238E27FC236}">
                <a16:creationId xmlns:a16="http://schemas.microsoft.com/office/drawing/2014/main" id="{76EF6DBD-E2C2-F4FF-CD12-7E1CE3CD03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61634" y="395288"/>
            <a:ext cx="3934800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051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14" name="Picture Placeholder 9" descr="Picture">
            <a:extLst>
              <a:ext uri="{FF2B5EF4-FFF2-40B4-BE49-F238E27FC236}">
                <a16:creationId xmlns:a16="http://schemas.microsoft.com/office/drawing/2014/main" id="{F0492BB6-70D6-187A-0806-9949D1F128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7573" y="395287"/>
            <a:ext cx="5899041" cy="324028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 descr="Picture">
            <a:extLst>
              <a:ext uri="{FF2B5EF4-FFF2-40B4-BE49-F238E27FC236}">
                <a16:creationId xmlns:a16="http://schemas.microsoft.com/office/drawing/2014/main" id="{04619D4E-CDC0-A919-3A9C-CC3131EA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7"/>
            <a:ext cx="5912285" cy="324028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9" descr="Picture">
            <a:extLst>
              <a:ext uri="{FF2B5EF4-FFF2-40B4-BE49-F238E27FC236}">
                <a16:creationId xmlns:a16="http://schemas.microsoft.com/office/drawing/2014/main" id="{C1B93C8C-FE18-95DF-36A3-180E62F325F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7573" y="3635577"/>
            <a:ext cx="5899041" cy="32402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9" descr="Picture">
            <a:extLst>
              <a:ext uri="{FF2B5EF4-FFF2-40B4-BE49-F238E27FC236}">
                <a16:creationId xmlns:a16="http://schemas.microsoft.com/office/drawing/2014/main" id="{E9B5BEA6-5DD1-6DB4-3256-87DEAC6A00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5288" y="3635577"/>
            <a:ext cx="5912285" cy="32402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551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4) |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 descr="Picture">
            <a:extLst>
              <a:ext uri="{FF2B5EF4-FFF2-40B4-BE49-F238E27FC236}">
                <a16:creationId xmlns:a16="http://schemas.microsoft.com/office/drawing/2014/main" id="{AE4BC21A-2F3A-738F-CABF-CFE15D41A8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7573" y="395287"/>
            <a:ext cx="5899041" cy="324028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7"/>
            <a:ext cx="5912285" cy="324028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9" name="Picture Placeholder 9" descr="Picture">
            <a:extLst>
              <a:ext uri="{FF2B5EF4-FFF2-40B4-BE49-F238E27FC236}">
                <a16:creationId xmlns:a16="http://schemas.microsoft.com/office/drawing/2014/main" id="{E921A6EE-CE2B-275F-8618-494F4673398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7573" y="3635577"/>
            <a:ext cx="5899041" cy="32402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9" descr="Picture">
            <a:extLst>
              <a:ext uri="{FF2B5EF4-FFF2-40B4-BE49-F238E27FC236}">
                <a16:creationId xmlns:a16="http://schemas.microsoft.com/office/drawing/2014/main" id="{80C13D81-A0BC-F3A4-CB56-62F6BF5632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95288" y="3635577"/>
            <a:ext cx="5912285" cy="32402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E7D804-CE14-71E2-D040-0E6B9272DB1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98584" y="2722570"/>
            <a:ext cx="3432129" cy="1776608"/>
          </a:xfrm>
          <a:solidFill>
            <a:schemeClr val="bg1"/>
          </a:solidFill>
        </p:spPr>
        <p:txBody>
          <a:bodyPr lIns="360000" tIns="360000" rIns="360000" bIns="360000">
            <a:normAutofit/>
          </a:bodyPr>
          <a:lstStyle>
            <a:lvl1pPr marL="0" indent="0">
              <a:lnSpc>
                <a:spcPct val="100000"/>
              </a:lnSpc>
              <a:buNone/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Text…</a:t>
            </a:r>
          </a:p>
        </p:txBody>
      </p:sp>
    </p:spTree>
    <p:extLst>
      <p:ext uri="{BB962C8B-B14F-4D97-AF65-F5344CB8AC3E}">
        <p14:creationId xmlns:p14="http://schemas.microsoft.com/office/powerpoint/2010/main" val="3580554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2268000"/>
            <a:ext cx="11808000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DA0AFF-57F6-5F3F-4FC9-1420A0E7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151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 descr="Picture">
            <a:extLst>
              <a:ext uri="{FF2B5EF4-FFF2-40B4-BE49-F238E27FC236}">
                <a16:creationId xmlns:a16="http://schemas.microsoft.com/office/drawing/2014/main" id="{AE4BC21A-2F3A-738F-CABF-CFE15D41A8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7573" y="2268000"/>
            <a:ext cx="5911567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2268000"/>
            <a:ext cx="5911567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DA0AFF-57F6-5F3F-4FC9-1420A0E7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837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Im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&#10;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2268000"/>
            <a:ext cx="3934800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18" name="Picture Placeholder 9" descr="Picture&#10;">
            <a:extLst>
              <a:ext uri="{FF2B5EF4-FFF2-40B4-BE49-F238E27FC236}">
                <a16:creationId xmlns:a16="http://schemas.microsoft.com/office/drawing/2014/main" id="{C5606A1C-E006-C383-98F3-CC1596D7E5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28461" y="2268000"/>
            <a:ext cx="3934800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9" descr="Picture&#10;">
            <a:extLst>
              <a:ext uri="{FF2B5EF4-FFF2-40B4-BE49-F238E27FC236}">
                <a16:creationId xmlns:a16="http://schemas.microsoft.com/office/drawing/2014/main" id="{76EF6DBD-E2C2-F4FF-CD12-7E1CE3CD035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61634" y="2268000"/>
            <a:ext cx="3934800" cy="4596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31030-35E9-C088-7188-CB5A8197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986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 descr="Video">
            <a:extLst>
              <a:ext uri="{FF2B5EF4-FFF2-40B4-BE49-F238E27FC236}">
                <a16:creationId xmlns:a16="http://schemas.microsoft.com/office/drawing/2014/main" id="{5373656D-8A36-A444-6592-3D6B13A650D3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99" y="0"/>
            <a:ext cx="12191301" cy="6865938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44257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|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8"/>
            <a:ext cx="7745412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48805" y="1501330"/>
            <a:ext cx="3469710" cy="4351338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8804" y="6124048"/>
            <a:ext cx="3469709" cy="56883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3948756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6588" y="395288"/>
            <a:ext cx="7745412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91365" y="1501330"/>
            <a:ext cx="3469710" cy="4351338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1364" y="6124048"/>
            <a:ext cx="3469709" cy="56883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415028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F2B0E-110E-B632-3F05-B19CC240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263" y="-12193"/>
            <a:ext cx="8130263" cy="4579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61C2D4E-B664-FDE4-BBA1-1A8E49422AF4}"/>
              </a:ext>
            </a:extLst>
          </p:cNvPr>
          <p:cNvSpPr/>
          <p:nvPr userDrawn="1"/>
        </p:nvSpPr>
        <p:spPr>
          <a:xfrm>
            <a:off x="8124000" y="2286000"/>
            <a:ext cx="4068000" cy="4572000"/>
          </a:xfrm>
          <a:prstGeom prst="rect">
            <a:avLst/>
          </a:prstGeom>
          <a:solidFill>
            <a:srgbClr val="D1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University of Dundee logo">
            <a:extLst>
              <a:ext uri="{FF2B5EF4-FFF2-40B4-BE49-F238E27FC236}">
                <a16:creationId xmlns:a16="http://schemas.microsoft.com/office/drawing/2014/main" id="{7E1C7420-3D31-A283-CFAA-148A6F0353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855" y="307227"/>
            <a:ext cx="2150502" cy="707760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C525D3E-B350-4786-8AE1-FECED290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32" y="4860985"/>
            <a:ext cx="7361778" cy="614242"/>
          </a:xfrm>
        </p:spPr>
        <p:txBody>
          <a:bodyPr>
            <a:normAutofit/>
          </a:bodyPr>
          <a:lstStyle>
            <a:lvl1pPr>
              <a:defRPr sz="2800" b="1" i="0">
                <a:latin typeface="Baxter Sans Pro Al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634B193-596D-C7A5-85F5-22C65C936E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75" y="6065154"/>
            <a:ext cx="7361860" cy="427721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Click to enter a subtitle</a:t>
            </a:r>
          </a:p>
        </p:txBody>
      </p:sp>
      <p:sp>
        <p:nvSpPr>
          <p:cNvPr id="6" name="Picture Placeholder 2" descr="Profile photo (optional)">
            <a:extLst>
              <a:ext uri="{FF2B5EF4-FFF2-40B4-BE49-F238E27FC236}">
                <a16:creationId xmlns:a16="http://schemas.microsoft.com/office/drawing/2014/main" id="{B858D5DD-126E-8F62-C790-884CBD46E5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3275" y="2286000"/>
            <a:ext cx="4068725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692A6-0EA0-024D-A995-9015BF4E266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645644" y="1265739"/>
            <a:ext cx="3024712" cy="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36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 Width) | Quote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76499"/>
            <a:ext cx="11817589" cy="6506553"/>
          </a:xfrm>
          <a:custGeom>
            <a:avLst/>
            <a:gdLst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11796712 w 11796712"/>
              <a:gd name="connsiteY2" fmla="*/ 6469200 h 6469200"/>
              <a:gd name="connsiteX3" fmla="*/ 0 w 11796712"/>
              <a:gd name="connsiteY3" fmla="*/ 6469200 h 6469200"/>
              <a:gd name="connsiteX4" fmla="*/ 0 w 11796712"/>
              <a:gd name="connsiteY4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4606772 w 11796712"/>
              <a:gd name="connsiteY2" fmla="*/ 4358564 h 6469200"/>
              <a:gd name="connsiteX3" fmla="*/ 0 w 11796712"/>
              <a:gd name="connsiteY3" fmla="*/ 6469200 h 6469200"/>
              <a:gd name="connsiteX4" fmla="*/ 0 w 11796712"/>
              <a:gd name="connsiteY4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3686109 w 11796712"/>
              <a:gd name="connsiteY2" fmla="*/ 4214515 h 6469200"/>
              <a:gd name="connsiteX3" fmla="*/ 0 w 11796712"/>
              <a:gd name="connsiteY3" fmla="*/ 6469200 h 6469200"/>
              <a:gd name="connsiteX4" fmla="*/ 0 w 11796712"/>
              <a:gd name="connsiteY4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3686109 w 11796712"/>
              <a:gd name="connsiteY2" fmla="*/ 4214515 h 6469200"/>
              <a:gd name="connsiteX3" fmla="*/ 3400098 w 11796712"/>
              <a:gd name="connsiteY3" fmla="*/ 6437660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3686109 w 11796712"/>
              <a:gd name="connsiteY2" fmla="*/ 4214515 h 6469200"/>
              <a:gd name="connsiteX3" fmla="*/ 3400098 w 11796712"/>
              <a:gd name="connsiteY3" fmla="*/ 6437660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81501"/>
              <a:gd name="connsiteX1" fmla="*/ 11796712 w 11796712"/>
              <a:gd name="connsiteY1" fmla="*/ 0 h 6481501"/>
              <a:gd name="connsiteX2" fmla="*/ 3686109 w 11796712"/>
              <a:gd name="connsiteY2" fmla="*/ 4214515 h 6481501"/>
              <a:gd name="connsiteX3" fmla="*/ 3663145 w 11796712"/>
              <a:gd name="connsiteY3" fmla="*/ 6481501 h 6481501"/>
              <a:gd name="connsiteX4" fmla="*/ 0 w 11796712"/>
              <a:gd name="connsiteY4" fmla="*/ 6469200 h 6481501"/>
              <a:gd name="connsiteX5" fmla="*/ 0 w 11796712"/>
              <a:gd name="connsiteY5" fmla="*/ 0 h 6481501"/>
              <a:gd name="connsiteX0" fmla="*/ 0 w 11796712"/>
              <a:gd name="connsiteY0" fmla="*/ 0 h 6481501"/>
              <a:gd name="connsiteX1" fmla="*/ 11796712 w 11796712"/>
              <a:gd name="connsiteY1" fmla="*/ 0 h 6481501"/>
              <a:gd name="connsiteX2" fmla="*/ 3667320 w 11796712"/>
              <a:gd name="connsiteY2" fmla="*/ 4201989 h 6481501"/>
              <a:gd name="connsiteX3" fmla="*/ 3663145 w 11796712"/>
              <a:gd name="connsiteY3" fmla="*/ 6481501 h 6481501"/>
              <a:gd name="connsiteX4" fmla="*/ 0 w 11796712"/>
              <a:gd name="connsiteY4" fmla="*/ 6469200 h 6481501"/>
              <a:gd name="connsiteX5" fmla="*/ 0 w 11796712"/>
              <a:gd name="connsiteY5" fmla="*/ 0 h 6481501"/>
              <a:gd name="connsiteX0" fmla="*/ 0 w 11796712"/>
              <a:gd name="connsiteY0" fmla="*/ 0 h 6481501"/>
              <a:gd name="connsiteX1" fmla="*/ 11796712 w 11796712"/>
              <a:gd name="connsiteY1" fmla="*/ 0 h 6481501"/>
              <a:gd name="connsiteX2" fmla="*/ 3667320 w 11796712"/>
              <a:gd name="connsiteY2" fmla="*/ 4201989 h 6481501"/>
              <a:gd name="connsiteX3" fmla="*/ 3663145 w 11796712"/>
              <a:gd name="connsiteY3" fmla="*/ 6481501 h 6481501"/>
              <a:gd name="connsiteX4" fmla="*/ 0 w 11796712"/>
              <a:gd name="connsiteY4" fmla="*/ 6469200 h 6481501"/>
              <a:gd name="connsiteX5" fmla="*/ 0 w 11796712"/>
              <a:gd name="connsiteY5" fmla="*/ 0 h 6481501"/>
              <a:gd name="connsiteX0" fmla="*/ 0 w 11796712"/>
              <a:gd name="connsiteY0" fmla="*/ 0 h 6481501"/>
              <a:gd name="connsiteX1" fmla="*/ 11796712 w 11796712"/>
              <a:gd name="connsiteY1" fmla="*/ 0 h 6481501"/>
              <a:gd name="connsiteX2" fmla="*/ 3667320 w 11796712"/>
              <a:gd name="connsiteY2" fmla="*/ 4201989 h 6481501"/>
              <a:gd name="connsiteX3" fmla="*/ 3663145 w 11796712"/>
              <a:gd name="connsiteY3" fmla="*/ 6481501 h 6481501"/>
              <a:gd name="connsiteX4" fmla="*/ 0 w 11796712"/>
              <a:gd name="connsiteY4" fmla="*/ 6469200 h 6481501"/>
              <a:gd name="connsiteX5" fmla="*/ 0 w 11796712"/>
              <a:gd name="connsiteY5" fmla="*/ 0 h 6481501"/>
              <a:gd name="connsiteX0" fmla="*/ 0 w 11857170"/>
              <a:gd name="connsiteY0" fmla="*/ 0 h 6481501"/>
              <a:gd name="connsiteX1" fmla="*/ 11796712 w 11857170"/>
              <a:gd name="connsiteY1" fmla="*/ 0 h 6481501"/>
              <a:gd name="connsiteX2" fmla="*/ 11122394 w 11857170"/>
              <a:gd name="connsiteY2" fmla="*/ 4114082 h 6481501"/>
              <a:gd name="connsiteX3" fmla="*/ 3667320 w 11857170"/>
              <a:gd name="connsiteY3" fmla="*/ 4201989 h 6481501"/>
              <a:gd name="connsiteX4" fmla="*/ 3663145 w 11857170"/>
              <a:gd name="connsiteY4" fmla="*/ 6481501 h 6481501"/>
              <a:gd name="connsiteX5" fmla="*/ 0 w 11857170"/>
              <a:gd name="connsiteY5" fmla="*/ 6469200 h 6481501"/>
              <a:gd name="connsiteX6" fmla="*/ 0 w 11857170"/>
              <a:gd name="connsiteY6" fmla="*/ 0 h 6481501"/>
              <a:gd name="connsiteX0" fmla="*/ 0 w 11796712"/>
              <a:gd name="connsiteY0" fmla="*/ 0 h 6481501"/>
              <a:gd name="connsiteX1" fmla="*/ 11796712 w 11796712"/>
              <a:gd name="connsiteY1" fmla="*/ 0 h 6481501"/>
              <a:gd name="connsiteX2" fmla="*/ 11122394 w 11796712"/>
              <a:gd name="connsiteY2" fmla="*/ 4114082 h 6481501"/>
              <a:gd name="connsiteX3" fmla="*/ 3667320 w 11796712"/>
              <a:gd name="connsiteY3" fmla="*/ 4201989 h 6481501"/>
              <a:gd name="connsiteX4" fmla="*/ 3663145 w 11796712"/>
              <a:gd name="connsiteY4" fmla="*/ 6481501 h 6481501"/>
              <a:gd name="connsiteX5" fmla="*/ 0 w 11796712"/>
              <a:gd name="connsiteY5" fmla="*/ 6469200 h 6481501"/>
              <a:gd name="connsiteX6" fmla="*/ 0 w 11796712"/>
              <a:gd name="connsiteY6" fmla="*/ 0 h 6481501"/>
              <a:gd name="connsiteX0" fmla="*/ 0 w 11811326"/>
              <a:gd name="connsiteY0" fmla="*/ 0 h 6481501"/>
              <a:gd name="connsiteX1" fmla="*/ 11796712 w 11811326"/>
              <a:gd name="connsiteY1" fmla="*/ 0 h 6481501"/>
              <a:gd name="connsiteX2" fmla="*/ 11811326 w 11811326"/>
              <a:gd name="connsiteY2" fmla="*/ 4201764 h 6481501"/>
              <a:gd name="connsiteX3" fmla="*/ 3667320 w 11811326"/>
              <a:gd name="connsiteY3" fmla="*/ 4201989 h 6481501"/>
              <a:gd name="connsiteX4" fmla="*/ 3663145 w 11811326"/>
              <a:gd name="connsiteY4" fmla="*/ 6481501 h 6481501"/>
              <a:gd name="connsiteX5" fmla="*/ 0 w 11811326"/>
              <a:gd name="connsiteY5" fmla="*/ 6469200 h 6481501"/>
              <a:gd name="connsiteX6" fmla="*/ 0 w 11811326"/>
              <a:gd name="connsiteY6" fmla="*/ 0 h 6481501"/>
              <a:gd name="connsiteX0" fmla="*/ 0 w 11811326"/>
              <a:gd name="connsiteY0" fmla="*/ 0 h 6487764"/>
              <a:gd name="connsiteX1" fmla="*/ 11796712 w 11811326"/>
              <a:gd name="connsiteY1" fmla="*/ 0 h 6487764"/>
              <a:gd name="connsiteX2" fmla="*/ 11811326 w 11811326"/>
              <a:gd name="connsiteY2" fmla="*/ 4201764 h 6487764"/>
              <a:gd name="connsiteX3" fmla="*/ 3667320 w 11811326"/>
              <a:gd name="connsiteY3" fmla="*/ 4201989 h 6487764"/>
              <a:gd name="connsiteX4" fmla="*/ 3675671 w 11811326"/>
              <a:gd name="connsiteY4" fmla="*/ 6487764 h 6487764"/>
              <a:gd name="connsiteX5" fmla="*/ 0 w 11811326"/>
              <a:gd name="connsiteY5" fmla="*/ 6469200 h 6487764"/>
              <a:gd name="connsiteX6" fmla="*/ 0 w 11811326"/>
              <a:gd name="connsiteY6" fmla="*/ 0 h 6487764"/>
              <a:gd name="connsiteX0" fmla="*/ 0 w 11811326"/>
              <a:gd name="connsiteY0" fmla="*/ 0 h 6487764"/>
              <a:gd name="connsiteX1" fmla="*/ 11796712 w 11811326"/>
              <a:gd name="connsiteY1" fmla="*/ 0 h 6487764"/>
              <a:gd name="connsiteX2" fmla="*/ 11811326 w 11811326"/>
              <a:gd name="connsiteY2" fmla="*/ 4201764 h 6487764"/>
              <a:gd name="connsiteX3" fmla="*/ 3686109 w 11811326"/>
              <a:gd name="connsiteY3" fmla="*/ 4208252 h 6487764"/>
              <a:gd name="connsiteX4" fmla="*/ 3675671 w 11811326"/>
              <a:gd name="connsiteY4" fmla="*/ 6487764 h 6487764"/>
              <a:gd name="connsiteX5" fmla="*/ 0 w 11811326"/>
              <a:gd name="connsiteY5" fmla="*/ 6469200 h 6487764"/>
              <a:gd name="connsiteX6" fmla="*/ 0 w 11811326"/>
              <a:gd name="connsiteY6" fmla="*/ 0 h 6487764"/>
              <a:gd name="connsiteX0" fmla="*/ 0 w 11811326"/>
              <a:gd name="connsiteY0" fmla="*/ 0 h 6487764"/>
              <a:gd name="connsiteX1" fmla="*/ 11796712 w 11811326"/>
              <a:gd name="connsiteY1" fmla="*/ 0 h 6487764"/>
              <a:gd name="connsiteX2" fmla="*/ 11811326 w 11811326"/>
              <a:gd name="connsiteY2" fmla="*/ 4220553 h 6487764"/>
              <a:gd name="connsiteX3" fmla="*/ 3686109 w 11811326"/>
              <a:gd name="connsiteY3" fmla="*/ 4208252 h 6487764"/>
              <a:gd name="connsiteX4" fmla="*/ 3675671 w 11811326"/>
              <a:gd name="connsiteY4" fmla="*/ 6487764 h 6487764"/>
              <a:gd name="connsiteX5" fmla="*/ 0 w 11811326"/>
              <a:gd name="connsiteY5" fmla="*/ 6469200 h 6487764"/>
              <a:gd name="connsiteX6" fmla="*/ 0 w 11811326"/>
              <a:gd name="connsiteY6" fmla="*/ 0 h 6487764"/>
              <a:gd name="connsiteX0" fmla="*/ 0 w 11798800"/>
              <a:gd name="connsiteY0" fmla="*/ 0 h 6487764"/>
              <a:gd name="connsiteX1" fmla="*/ 11796712 w 11798800"/>
              <a:gd name="connsiteY1" fmla="*/ 0 h 6487764"/>
              <a:gd name="connsiteX2" fmla="*/ 11798800 w 11798800"/>
              <a:gd name="connsiteY2" fmla="*/ 4214290 h 6487764"/>
              <a:gd name="connsiteX3" fmla="*/ 3686109 w 11798800"/>
              <a:gd name="connsiteY3" fmla="*/ 4208252 h 6487764"/>
              <a:gd name="connsiteX4" fmla="*/ 3675671 w 11798800"/>
              <a:gd name="connsiteY4" fmla="*/ 6487764 h 6487764"/>
              <a:gd name="connsiteX5" fmla="*/ 0 w 11798800"/>
              <a:gd name="connsiteY5" fmla="*/ 6469200 h 6487764"/>
              <a:gd name="connsiteX6" fmla="*/ 0 w 11798800"/>
              <a:gd name="connsiteY6" fmla="*/ 0 h 6487764"/>
              <a:gd name="connsiteX0" fmla="*/ 0 w 11816102"/>
              <a:gd name="connsiteY0" fmla="*/ 18789 h 6506553"/>
              <a:gd name="connsiteX1" fmla="*/ 11815501 w 11816102"/>
              <a:gd name="connsiteY1" fmla="*/ 0 h 6506553"/>
              <a:gd name="connsiteX2" fmla="*/ 11798800 w 11816102"/>
              <a:gd name="connsiteY2" fmla="*/ 4233079 h 6506553"/>
              <a:gd name="connsiteX3" fmla="*/ 3686109 w 11816102"/>
              <a:gd name="connsiteY3" fmla="*/ 4227041 h 6506553"/>
              <a:gd name="connsiteX4" fmla="*/ 3675671 w 11816102"/>
              <a:gd name="connsiteY4" fmla="*/ 6506553 h 6506553"/>
              <a:gd name="connsiteX5" fmla="*/ 0 w 11816102"/>
              <a:gd name="connsiteY5" fmla="*/ 6487989 h 6506553"/>
              <a:gd name="connsiteX6" fmla="*/ 0 w 11816102"/>
              <a:gd name="connsiteY6" fmla="*/ 18789 h 6506553"/>
              <a:gd name="connsiteX0" fmla="*/ 0 w 11817589"/>
              <a:gd name="connsiteY0" fmla="*/ 18789 h 6506553"/>
              <a:gd name="connsiteX1" fmla="*/ 11815501 w 11817589"/>
              <a:gd name="connsiteY1" fmla="*/ 0 h 6506553"/>
              <a:gd name="connsiteX2" fmla="*/ 11817589 w 11817589"/>
              <a:gd name="connsiteY2" fmla="*/ 4239342 h 6506553"/>
              <a:gd name="connsiteX3" fmla="*/ 3686109 w 11817589"/>
              <a:gd name="connsiteY3" fmla="*/ 4227041 h 6506553"/>
              <a:gd name="connsiteX4" fmla="*/ 3675671 w 11817589"/>
              <a:gd name="connsiteY4" fmla="*/ 6506553 h 6506553"/>
              <a:gd name="connsiteX5" fmla="*/ 0 w 11817589"/>
              <a:gd name="connsiteY5" fmla="*/ 6487989 h 6506553"/>
              <a:gd name="connsiteX6" fmla="*/ 0 w 11817589"/>
              <a:gd name="connsiteY6" fmla="*/ 18789 h 65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17589" h="6506553">
                <a:moveTo>
                  <a:pt x="0" y="18789"/>
                </a:moveTo>
                <a:lnTo>
                  <a:pt x="11815501" y="0"/>
                </a:lnTo>
                <a:cubicBezTo>
                  <a:pt x="11820372" y="1400588"/>
                  <a:pt x="11812718" y="2838754"/>
                  <a:pt x="11817589" y="4239342"/>
                </a:cubicBezTo>
                <a:lnTo>
                  <a:pt x="3686109" y="4227041"/>
                </a:lnTo>
                <a:cubicBezTo>
                  <a:pt x="3684717" y="4986878"/>
                  <a:pt x="3677063" y="5746716"/>
                  <a:pt x="3675671" y="6506553"/>
                </a:cubicBezTo>
                <a:lnTo>
                  <a:pt x="0" y="6487989"/>
                </a:lnTo>
                <a:lnTo>
                  <a:pt x="0" y="1878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AB6BE3-083A-98A0-1627-BA2192198427}"/>
              </a:ext>
            </a:extLst>
          </p:cNvPr>
          <p:cNvSpPr/>
          <p:nvPr userDrawn="1"/>
        </p:nvSpPr>
        <p:spPr>
          <a:xfrm>
            <a:off x="4064000" y="4589999"/>
            <a:ext cx="8144700" cy="2293053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40268" y="4878888"/>
            <a:ext cx="7578245" cy="1469170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0268" y="6348058"/>
            <a:ext cx="7578245" cy="34482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218241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 Width) | Quot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8"/>
            <a:ext cx="11805063" cy="6469200"/>
          </a:xfrm>
          <a:custGeom>
            <a:avLst/>
            <a:gdLst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11796712 w 11796712"/>
              <a:gd name="connsiteY2" fmla="*/ 6469200 h 6469200"/>
              <a:gd name="connsiteX3" fmla="*/ 0 w 11796712"/>
              <a:gd name="connsiteY3" fmla="*/ 6469200 h 6469200"/>
              <a:gd name="connsiteX4" fmla="*/ 0 w 11796712"/>
              <a:gd name="connsiteY4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11796712 w 11796712"/>
              <a:gd name="connsiteY2" fmla="*/ 6469200 h 6469200"/>
              <a:gd name="connsiteX3" fmla="*/ 6732022 w 11796712"/>
              <a:gd name="connsiteY3" fmla="*/ 5823885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11796712 w 11796712"/>
              <a:gd name="connsiteY2" fmla="*/ 6469200 h 6469200"/>
              <a:gd name="connsiteX3" fmla="*/ 6732022 w 11796712"/>
              <a:gd name="connsiteY3" fmla="*/ 5823885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11796712 w 11796712"/>
              <a:gd name="connsiteY2" fmla="*/ 6469200 h 6469200"/>
              <a:gd name="connsiteX3" fmla="*/ 7746630 w 11796712"/>
              <a:gd name="connsiteY3" fmla="*/ 6462712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7775857 w 11796712"/>
              <a:gd name="connsiteY2" fmla="*/ 1915989 h 6469200"/>
              <a:gd name="connsiteX3" fmla="*/ 7746630 w 11796712"/>
              <a:gd name="connsiteY3" fmla="*/ 6462712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7775857 w 11796712"/>
              <a:gd name="connsiteY2" fmla="*/ 1915989 h 6469200"/>
              <a:gd name="connsiteX3" fmla="*/ 7746630 w 11796712"/>
              <a:gd name="connsiteY3" fmla="*/ 6462712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1796712"/>
              <a:gd name="connsiteY0" fmla="*/ 0 h 6469200"/>
              <a:gd name="connsiteX1" fmla="*/ 11796712 w 11796712"/>
              <a:gd name="connsiteY1" fmla="*/ 0 h 6469200"/>
              <a:gd name="connsiteX2" fmla="*/ 7775857 w 11796712"/>
              <a:gd name="connsiteY2" fmla="*/ 1915989 h 6469200"/>
              <a:gd name="connsiteX3" fmla="*/ 7746630 w 11796712"/>
              <a:gd name="connsiteY3" fmla="*/ 6462712 h 6469200"/>
              <a:gd name="connsiteX4" fmla="*/ 0 w 11796712"/>
              <a:gd name="connsiteY4" fmla="*/ 6469200 h 6469200"/>
              <a:gd name="connsiteX5" fmla="*/ 0 w 11796712"/>
              <a:gd name="connsiteY5" fmla="*/ 0 h 6469200"/>
              <a:gd name="connsiteX0" fmla="*/ 0 w 12025561"/>
              <a:gd name="connsiteY0" fmla="*/ 0 h 6469200"/>
              <a:gd name="connsiteX1" fmla="*/ 11796712 w 12025561"/>
              <a:gd name="connsiteY1" fmla="*/ 0 h 6469200"/>
              <a:gd name="connsiteX2" fmla="*/ 11798800 w 12025561"/>
              <a:gd name="connsiteY2" fmla="*/ 1909501 h 6469200"/>
              <a:gd name="connsiteX3" fmla="*/ 7775857 w 12025561"/>
              <a:gd name="connsiteY3" fmla="*/ 1915989 h 6469200"/>
              <a:gd name="connsiteX4" fmla="*/ 7746630 w 12025561"/>
              <a:gd name="connsiteY4" fmla="*/ 6462712 h 6469200"/>
              <a:gd name="connsiteX5" fmla="*/ 0 w 12025561"/>
              <a:gd name="connsiteY5" fmla="*/ 6469200 h 6469200"/>
              <a:gd name="connsiteX6" fmla="*/ 0 w 12025561"/>
              <a:gd name="connsiteY6" fmla="*/ 0 h 6469200"/>
              <a:gd name="connsiteX0" fmla="*/ 0 w 11798800"/>
              <a:gd name="connsiteY0" fmla="*/ 0 h 6469200"/>
              <a:gd name="connsiteX1" fmla="*/ 11796712 w 11798800"/>
              <a:gd name="connsiteY1" fmla="*/ 0 h 6469200"/>
              <a:gd name="connsiteX2" fmla="*/ 11798800 w 11798800"/>
              <a:gd name="connsiteY2" fmla="*/ 1909501 h 6469200"/>
              <a:gd name="connsiteX3" fmla="*/ 7775857 w 11798800"/>
              <a:gd name="connsiteY3" fmla="*/ 1915989 h 6469200"/>
              <a:gd name="connsiteX4" fmla="*/ 7746630 w 11798800"/>
              <a:gd name="connsiteY4" fmla="*/ 6462712 h 6469200"/>
              <a:gd name="connsiteX5" fmla="*/ 0 w 11798800"/>
              <a:gd name="connsiteY5" fmla="*/ 6469200 h 6469200"/>
              <a:gd name="connsiteX6" fmla="*/ 0 w 11798800"/>
              <a:gd name="connsiteY6" fmla="*/ 0 h 6469200"/>
              <a:gd name="connsiteX0" fmla="*/ 0 w 11798800"/>
              <a:gd name="connsiteY0" fmla="*/ 0 h 6469200"/>
              <a:gd name="connsiteX1" fmla="*/ 11796712 w 11798800"/>
              <a:gd name="connsiteY1" fmla="*/ 0 h 6469200"/>
              <a:gd name="connsiteX2" fmla="*/ 11798800 w 11798800"/>
              <a:gd name="connsiteY2" fmla="*/ 1909501 h 6469200"/>
              <a:gd name="connsiteX3" fmla="*/ 7757068 w 11798800"/>
              <a:gd name="connsiteY3" fmla="*/ 1909726 h 6469200"/>
              <a:gd name="connsiteX4" fmla="*/ 7746630 w 11798800"/>
              <a:gd name="connsiteY4" fmla="*/ 6462712 h 6469200"/>
              <a:gd name="connsiteX5" fmla="*/ 0 w 11798800"/>
              <a:gd name="connsiteY5" fmla="*/ 6469200 h 6469200"/>
              <a:gd name="connsiteX6" fmla="*/ 0 w 11798800"/>
              <a:gd name="connsiteY6" fmla="*/ 0 h 6469200"/>
              <a:gd name="connsiteX0" fmla="*/ 0 w 11805063"/>
              <a:gd name="connsiteY0" fmla="*/ 0 h 6469200"/>
              <a:gd name="connsiteX1" fmla="*/ 11796712 w 11805063"/>
              <a:gd name="connsiteY1" fmla="*/ 0 h 6469200"/>
              <a:gd name="connsiteX2" fmla="*/ 11805063 w 11805063"/>
              <a:gd name="connsiteY2" fmla="*/ 1915764 h 6469200"/>
              <a:gd name="connsiteX3" fmla="*/ 7757068 w 11805063"/>
              <a:gd name="connsiteY3" fmla="*/ 1909726 h 6469200"/>
              <a:gd name="connsiteX4" fmla="*/ 7746630 w 11805063"/>
              <a:gd name="connsiteY4" fmla="*/ 6462712 h 6469200"/>
              <a:gd name="connsiteX5" fmla="*/ 0 w 11805063"/>
              <a:gd name="connsiteY5" fmla="*/ 6469200 h 6469200"/>
              <a:gd name="connsiteX6" fmla="*/ 0 w 11805063"/>
              <a:gd name="connsiteY6" fmla="*/ 0 h 6469200"/>
              <a:gd name="connsiteX0" fmla="*/ 0 w 11815827"/>
              <a:gd name="connsiteY0" fmla="*/ 0 h 6469200"/>
              <a:gd name="connsiteX1" fmla="*/ 11815501 w 11815827"/>
              <a:gd name="connsiteY1" fmla="*/ 0 h 6469200"/>
              <a:gd name="connsiteX2" fmla="*/ 11805063 w 11815827"/>
              <a:gd name="connsiteY2" fmla="*/ 1915764 h 6469200"/>
              <a:gd name="connsiteX3" fmla="*/ 7757068 w 11815827"/>
              <a:gd name="connsiteY3" fmla="*/ 1909726 h 6469200"/>
              <a:gd name="connsiteX4" fmla="*/ 7746630 w 11815827"/>
              <a:gd name="connsiteY4" fmla="*/ 6462712 h 6469200"/>
              <a:gd name="connsiteX5" fmla="*/ 0 w 11815827"/>
              <a:gd name="connsiteY5" fmla="*/ 6469200 h 6469200"/>
              <a:gd name="connsiteX6" fmla="*/ 0 w 11815827"/>
              <a:gd name="connsiteY6" fmla="*/ 0 h 6469200"/>
              <a:gd name="connsiteX0" fmla="*/ 0 w 11805063"/>
              <a:gd name="connsiteY0" fmla="*/ 0 h 6469200"/>
              <a:gd name="connsiteX1" fmla="*/ 11802975 w 11805063"/>
              <a:gd name="connsiteY1" fmla="*/ 6263 h 6469200"/>
              <a:gd name="connsiteX2" fmla="*/ 11805063 w 11805063"/>
              <a:gd name="connsiteY2" fmla="*/ 1915764 h 6469200"/>
              <a:gd name="connsiteX3" fmla="*/ 7757068 w 11805063"/>
              <a:gd name="connsiteY3" fmla="*/ 1909726 h 6469200"/>
              <a:gd name="connsiteX4" fmla="*/ 7746630 w 11805063"/>
              <a:gd name="connsiteY4" fmla="*/ 6462712 h 6469200"/>
              <a:gd name="connsiteX5" fmla="*/ 0 w 11805063"/>
              <a:gd name="connsiteY5" fmla="*/ 6469200 h 6469200"/>
              <a:gd name="connsiteX6" fmla="*/ 0 w 11805063"/>
              <a:gd name="connsiteY6" fmla="*/ 0 h 6469200"/>
              <a:gd name="connsiteX0" fmla="*/ 0 w 11811326"/>
              <a:gd name="connsiteY0" fmla="*/ 0 h 6469200"/>
              <a:gd name="connsiteX1" fmla="*/ 11802975 w 11811326"/>
              <a:gd name="connsiteY1" fmla="*/ 6263 h 6469200"/>
              <a:gd name="connsiteX2" fmla="*/ 11811326 w 11811326"/>
              <a:gd name="connsiteY2" fmla="*/ 1915764 h 6469200"/>
              <a:gd name="connsiteX3" fmla="*/ 7757068 w 11811326"/>
              <a:gd name="connsiteY3" fmla="*/ 1909726 h 6469200"/>
              <a:gd name="connsiteX4" fmla="*/ 7746630 w 11811326"/>
              <a:gd name="connsiteY4" fmla="*/ 6462712 h 6469200"/>
              <a:gd name="connsiteX5" fmla="*/ 0 w 11811326"/>
              <a:gd name="connsiteY5" fmla="*/ 6469200 h 6469200"/>
              <a:gd name="connsiteX6" fmla="*/ 0 w 11811326"/>
              <a:gd name="connsiteY6" fmla="*/ 0 h 6469200"/>
              <a:gd name="connsiteX0" fmla="*/ 0 w 11805063"/>
              <a:gd name="connsiteY0" fmla="*/ 0 h 6469200"/>
              <a:gd name="connsiteX1" fmla="*/ 11802975 w 11805063"/>
              <a:gd name="connsiteY1" fmla="*/ 6263 h 6469200"/>
              <a:gd name="connsiteX2" fmla="*/ 11805063 w 11805063"/>
              <a:gd name="connsiteY2" fmla="*/ 1909501 h 6469200"/>
              <a:gd name="connsiteX3" fmla="*/ 7757068 w 11805063"/>
              <a:gd name="connsiteY3" fmla="*/ 1909726 h 6469200"/>
              <a:gd name="connsiteX4" fmla="*/ 7746630 w 11805063"/>
              <a:gd name="connsiteY4" fmla="*/ 6462712 h 6469200"/>
              <a:gd name="connsiteX5" fmla="*/ 0 w 11805063"/>
              <a:gd name="connsiteY5" fmla="*/ 6469200 h 6469200"/>
              <a:gd name="connsiteX6" fmla="*/ 0 w 11805063"/>
              <a:gd name="connsiteY6" fmla="*/ 0 h 6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05063" h="6469200">
                <a:moveTo>
                  <a:pt x="0" y="0"/>
                </a:moveTo>
                <a:lnTo>
                  <a:pt x="11802975" y="6263"/>
                </a:lnTo>
                <a:cubicBezTo>
                  <a:pt x="11805759" y="644851"/>
                  <a:pt x="11802279" y="1270913"/>
                  <a:pt x="11805063" y="1909501"/>
                </a:cubicBezTo>
                <a:lnTo>
                  <a:pt x="7757068" y="1909726"/>
                </a:lnTo>
                <a:cubicBezTo>
                  <a:pt x="7753589" y="3427388"/>
                  <a:pt x="7750109" y="4945050"/>
                  <a:pt x="7746630" y="6462712"/>
                </a:cubicBezTo>
                <a:lnTo>
                  <a:pt x="0" y="64692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AB6BE3-083A-98A0-1627-BA2192198427}"/>
              </a:ext>
            </a:extLst>
          </p:cNvPr>
          <p:cNvSpPr/>
          <p:nvPr userDrawn="1"/>
        </p:nvSpPr>
        <p:spPr>
          <a:xfrm>
            <a:off x="8140700" y="2295000"/>
            <a:ext cx="4068000" cy="4569488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86384" y="2642992"/>
            <a:ext cx="3432129" cy="3705066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86384" y="6348058"/>
            <a:ext cx="3432129" cy="34482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3514006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5257800" cy="875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21DB04-BC49-C315-E2BC-B9FD51BE3B6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792810"/>
            <a:ext cx="5132388" cy="4429859"/>
          </a:xfrm>
        </p:spPr>
        <p:txBody>
          <a:bodyPr/>
          <a:lstStyle>
            <a:lvl1pPr marL="0" indent="0">
              <a:buNone/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 dirty="0"/>
              <a:t>Description or legend for the chart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D0E9BD8-B69B-E24D-2F4F-1DCCECCB4E13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21413" y="777875"/>
            <a:ext cx="5635625" cy="53911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43119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king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78CEDFDE-54E1-DF55-789B-84402057E9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6711" y="170354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7E84C481-3190-994E-E391-81784FE4D3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1421" y="170354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1CED95-4E65-F3CB-C902-3A745BC27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1596" y="87192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5D43BA1-DA09-7CE3-27C0-52230970AB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711" y="87192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D1337431-577D-87BD-BAAF-2BA283FE78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27483" y="170354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C66215E6-407C-35BC-4835-4E45D2E3B2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7658" y="87192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11B0D8EC-4975-4F6C-115E-FA012969A2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6711" y="3576371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2C4084EF-04E6-CA70-4624-1EFF494F5B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31421" y="3576371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277CDE28-21D1-A084-B302-C771935451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1596" y="2744760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7B69216D-20B4-5384-88AC-6E6D985EA3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6711" y="2744760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63261738-55F4-06A4-3F72-D1B9FB2995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27483" y="3576371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776CCA41-A845-14B1-9DE7-51C9AFFCE2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27658" y="2744760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3A429051-396E-CC7C-ECE5-E84122302C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6711" y="5411434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5E7C2793-7FCE-2E72-56FA-E7230D3D9D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1421" y="5411434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831117D-781A-D78D-BB22-1E37AC54F8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31596" y="4579823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58764ED1-DC43-185B-2972-F9C7210B9C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6711" y="4579823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89DA66A0-36A6-008C-E2DC-E5EB05D2AC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27483" y="5411434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899384CF-7773-F22F-BA19-A5CAA944A3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27658" y="4579823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3715526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king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4288AE06-A1DF-5ABD-0BAB-132599A212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3703" y="2472963"/>
            <a:ext cx="466142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1BC78FC4-AD5D-EEAB-CB25-B2C5953B03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3703" y="1842697"/>
            <a:ext cx="4662423" cy="625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8F8B0C1A-D5B1-0D13-920B-D85BC7C9A5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3736" y="2472963"/>
            <a:ext cx="466142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47933C72-73E1-AD2F-15A0-AFE1AD0589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3736" y="1842697"/>
            <a:ext cx="4662423" cy="625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46" name="Text Placeholder 30">
            <a:extLst>
              <a:ext uri="{FF2B5EF4-FFF2-40B4-BE49-F238E27FC236}">
                <a16:creationId xmlns:a16="http://schemas.microsoft.com/office/drawing/2014/main" id="{E8609DE1-954A-8756-1A60-AAD0C76D2A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3703" y="4358130"/>
            <a:ext cx="466142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90119DF7-29C5-58E8-4CB8-0145370513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3703" y="3727864"/>
            <a:ext cx="4662423" cy="625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48" name="Text Placeholder 30">
            <a:extLst>
              <a:ext uri="{FF2B5EF4-FFF2-40B4-BE49-F238E27FC236}">
                <a16:creationId xmlns:a16="http://schemas.microsoft.com/office/drawing/2014/main" id="{2817B4C9-502B-824C-35B3-7A3D079459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3736" y="4358130"/>
            <a:ext cx="466142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1BFE9220-3A89-34E3-FE07-942D2B2969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23736" y="3727864"/>
            <a:ext cx="4662423" cy="62541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1209113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king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2DF7BEBA-0270-E5F6-13F5-D4D0B2B87C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4717" y="342900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7FCEBD5-9FD8-2805-CDEF-9EC883D6AD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4717" y="259738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Ranking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AED98DF3-AA4D-E006-AF98-980ADF6ABD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22334" y="342900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5E92FCA7-4675-19D0-7A6A-3970EB8EC8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22334" y="259738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084802CE-929F-E6C4-6687-848143B958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71128" y="3429000"/>
            <a:ext cx="2752137" cy="6254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B427C404-B5CA-18AA-739A-3557BCC8B1E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71128" y="2597389"/>
            <a:ext cx="2752725" cy="831611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b="1" i="0">
                <a:solidFill>
                  <a:srgbClr val="4365E2"/>
                </a:solidFill>
                <a:latin typeface="Baxter Sans Pro Alt" pitchFamily="2" charset="77"/>
              </a:defRPr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2100146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(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F27B5-72E6-1C31-9054-D9E5320DE12E}"/>
              </a:ext>
            </a:extLst>
          </p:cNvPr>
          <p:cNvSpPr/>
          <p:nvPr userDrawn="1"/>
        </p:nvSpPr>
        <p:spPr>
          <a:xfrm>
            <a:off x="864297" y="855837"/>
            <a:ext cx="3632551" cy="18538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A141E-DD23-8D22-8135-BBD7CDAADFC7}"/>
              </a:ext>
            </a:extLst>
          </p:cNvPr>
          <p:cNvSpPr/>
          <p:nvPr userDrawn="1"/>
        </p:nvSpPr>
        <p:spPr>
          <a:xfrm>
            <a:off x="864297" y="4563543"/>
            <a:ext cx="3632551" cy="18538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0CF6D2-E4EF-B52E-4587-DE862E11E0EF}"/>
              </a:ext>
            </a:extLst>
          </p:cNvPr>
          <p:cNvSpPr/>
          <p:nvPr userDrawn="1"/>
        </p:nvSpPr>
        <p:spPr>
          <a:xfrm>
            <a:off x="4496848" y="2709690"/>
            <a:ext cx="3632551" cy="18538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53145-541C-D274-B48B-12DED9AAD75D}"/>
              </a:ext>
            </a:extLst>
          </p:cNvPr>
          <p:cNvSpPr/>
          <p:nvPr userDrawn="1"/>
        </p:nvSpPr>
        <p:spPr>
          <a:xfrm>
            <a:off x="8129399" y="855837"/>
            <a:ext cx="3632551" cy="18538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A4943C-CB4C-055E-A1B7-9AE45D886ED3}"/>
              </a:ext>
            </a:extLst>
          </p:cNvPr>
          <p:cNvSpPr/>
          <p:nvPr userDrawn="1"/>
        </p:nvSpPr>
        <p:spPr>
          <a:xfrm>
            <a:off x="8129399" y="4563543"/>
            <a:ext cx="3632551" cy="185385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 descr="Logo">
            <a:extLst>
              <a:ext uri="{FF2B5EF4-FFF2-40B4-BE49-F238E27FC236}">
                <a16:creationId xmlns:a16="http://schemas.microsoft.com/office/drawing/2014/main" id="{CE58F24C-2A42-2F51-AB3F-FC26696DC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9863" y="855663"/>
            <a:ext cx="3620188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 descr="Logo">
            <a:extLst>
              <a:ext uri="{FF2B5EF4-FFF2-40B4-BE49-F238E27FC236}">
                <a16:creationId xmlns:a16="http://schemas.microsoft.com/office/drawing/2014/main" id="{8AA7FB3B-A818-0B61-35BE-B869DB4EDD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2411" y="855663"/>
            <a:ext cx="3625751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18" descr="Logo">
            <a:extLst>
              <a:ext uri="{FF2B5EF4-FFF2-40B4-BE49-F238E27FC236}">
                <a16:creationId xmlns:a16="http://schemas.microsoft.com/office/drawing/2014/main" id="{000B8935-0055-7E39-58D8-54CE4E74AD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222" y="855663"/>
            <a:ext cx="3621965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 descr="Logo">
            <a:extLst>
              <a:ext uri="{FF2B5EF4-FFF2-40B4-BE49-F238E27FC236}">
                <a16:creationId xmlns:a16="http://schemas.microsoft.com/office/drawing/2014/main" id="{DA81F9D0-3F3F-F6A1-8A17-98BDDFA12D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863" y="2715778"/>
            <a:ext cx="3620188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 descr="Logo">
            <a:extLst>
              <a:ext uri="{FF2B5EF4-FFF2-40B4-BE49-F238E27FC236}">
                <a16:creationId xmlns:a16="http://schemas.microsoft.com/office/drawing/2014/main" id="{09FA2419-BAA8-3476-8925-39596EA8E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2411" y="2715778"/>
            <a:ext cx="3625751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Picture Placeholder 18" descr="Logo">
            <a:extLst>
              <a:ext uri="{FF2B5EF4-FFF2-40B4-BE49-F238E27FC236}">
                <a16:creationId xmlns:a16="http://schemas.microsoft.com/office/drawing/2014/main" id="{CB01D5E0-12A2-3098-5F96-F406E06788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1222" y="2715778"/>
            <a:ext cx="3621965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Picture Placeholder 18" descr="Logo">
            <a:extLst>
              <a:ext uri="{FF2B5EF4-FFF2-40B4-BE49-F238E27FC236}">
                <a16:creationId xmlns:a16="http://schemas.microsoft.com/office/drawing/2014/main" id="{D888CAE5-6FE5-AF50-ECCA-3E815844FB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863" y="4569630"/>
            <a:ext cx="3620188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Picture Placeholder 18" descr="Logo">
            <a:extLst>
              <a:ext uri="{FF2B5EF4-FFF2-40B4-BE49-F238E27FC236}">
                <a16:creationId xmlns:a16="http://schemas.microsoft.com/office/drawing/2014/main" id="{ED7E8C6B-5FCC-624A-A2CD-B1A108716C6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02411" y="4569630"/>
            <a:ext cx="3625751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18" descr="Logo">
            <a:extLst>
              <a:ext uri="{FF2B5EF4-FFF2-40B4-BE49-F238E27FC236}">
                <a16:creationId xmlns:a16="http://schemas.microsoft.com/office/drawing/2014/main" id="{42EEA39C-8893-9CAB-DF2E-B2454D1990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41222" y="4569630"/>
            <a:ext cx="3621965" cy="1854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19953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6F27B5-72E6-1C31-9054-D9E5320DE12E}"/>
              </a:ext>
            </a:extLst>
          </p:cNvPr>
          <p:cNvSpPr/>
          <p:nvPr userDrawn="1"/>
        </p:nvSpPr>
        <p:spPr>
          <a:xfrm>
            <a:off x="864297" y="855837"/>
            <a:ext cx="3632551" cy="276149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0CF6D2-E4EF-B52E-4587-DE862E11E0EF}"/>
              </a:ext>
            </a:extLst>
          </p:cNvPr>
          <p:cNvSpPr/>
          <p:nvPr userDrawn="1"/>
        </p:nvSpPr>
        <p:spPr>
          <a:xfrm>
            <a:off x="4496848" y="3617333"/>
            <a:ext cx="3632551" cy="276149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53145-541C-D274-B48B-12DED9AAD75D}"/>
              </a:ext>
            </a:extLst>
          </p:cNvPr>
          <p:cNvSpPr/>
          <p:nvPr userDrawn="1"/>
        </p:nvSpPr>
        <p:spPr>
          <a:xfrm>
            <a:off x="8129399" y="855837"/>
            <a:ext cx="3632551" cy="276149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icture Placeholder 33" descr="Logo">
            <a:extLst>
              <a:ext uri="{FF2B5EF4-FFF2-40B4-BE49-F238E27FC236}">
                <a16:creationId xmlns:a16="http://schemas.microsoft.com/office/drawing/2014/main" id="{854B6E21-86A0-8941-6845-5C9ABCDD9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855836"/>
            <a:ext cx="3633788" cy="27558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Picture Placeholder 33" descr="Logo">
            <a:extLst>
              <a:ext uri="{FF2B5EF4-FFF2-40B4-BE49-F238E27FC236}">
                <a16:creationId xmlns:a16="http://schemas.microsoft.com/office/drawing/2014/main" id="{3D209127-87FC-DFDA-C7A7-9B824597E5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8674" y="855836"/>
            <a:ext cx="3620725" cy="27558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6" name="Picture Placeholder 33" descr="Logo">
            <a:extLst>
              <a:ext uri="{FF2B5EF4-FFF2-40B4-BE49-F238E27FC236}">
                <a16:creationId xmlns:a16="http://schemas.microsoft.com/office/drawing/2014/main" id="{1A2F88FF-9B62-DFB0-96D4-EBE2A117A2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9399" y="855836"/>
            <a:ext cx="3633085" cy="27558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7" name="Picture Placeholder 33" descr="Logo">
            <a:extLst>
              <a:ext uri="{FF2B5EF4-FFF2-40B4-BE49-F238E27FC236}">
                <a16:creationId xmlns:a16="http://schemas.microsoft.com/office/drawing/2014/main" id="{56E07297-93CB-4CF2-81CD-7DC49A6D98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11389"/>
            <a:ext cx="3633788" cy="2762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33" descr="Logo">
            <a:extLst>
              <a:ext uri="{FF2B5EF4-FFF2-40B4-BE49-F238E27FC236}">
                <a16:creationId xmlns:a16="http://schemas.microsoft.com/office/drawing/2014/main" id="{FD15438A-26A2-8E6A-5ED3-3A6ABC968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674" y="3611389"/>
            <a:ext cx="3620725" cy="2762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Picture Placeholder 33" descr="Logo">
            <a:extLst>
              <a:ext uri="{FF2B5EF4-FFF2-40B4-BE49-F238E27FC236}">
                <a16:creationId xmlns:a16="http://schemas.microsoft.com/office/drawing/2014/main" id="{76B9A450-9BF3-FF05-D57F-BE03F7D57E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9399" y="3611389"/>
            <a:ext cx="3633085" cy="2762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97906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84A062-40CF-41D7-D5D9-AACEF865ABA7}"/>
              </a:ext>
            </a:extLst>
          </p:cNvPr>
          <p:cNvSpPr/>
          <p:nvPr userDrawn="1"/>
        </p:nvSpPr>
        <p:spPr>
          <a:xfrm>
            <a:off x="864296" y="855837"/>
            <a:ext cx="5423766" cy="276149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D6485-E474-E5D1-5180-9E7C8AA2E4C2}"/>
              </a:ext>
            </a:extLst>
          </p:cNvPr>
          <p:cNvSpPr/>
          <p:nvPr userDrawn="1"/>
        </p:nvSpPr>
        <p:spPr>
          <a:xfrm>
            <a:off x="6288062" y="3617333"/>
            <a:ext cx="5423766" cy="2761496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 descr="Logo">
            <a:extLst>
              <a:ext uri="{FF2B5EF4-FFF2-40B4-BE49-F238E27FC236}">
                <a16:creationId xmlns:a16="http://schemas.microsoft.com/office/drawing/2014/main" id="{1138F0FC-D489-B082-CD0B-CB7A9D0A8B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3600" y="855663"/>
            <a:ext cx="5424488" cy="2762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7" descr="Logo">
            <a:extLst>
              <a:ext uri="{FF2B5EF4-FFF2-40B4-BE49-F238E27FC236}">
                <a16:creationId xmlns:a16="http://schemas.microsoft.com/office/drawing/2014/main" id="{86239E6A-1964-FCDE-5869-4DB60CD689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93633" y="855344"/>
            <a:ext cx="5418195" cy="276256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17" descr="Logo">
            <a:extLst>
              <a:ext uri="{FF2B5EF4-FFF2-40B4-BE49-F238E27FC236}">
                <a16:creationId xmlns:a16="http://schemas.microsoft.com/office/drawing/2014/main" id="{7F279CDD-0896-4CC1-C392-BA7830B048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600" y="3617652"/>
            <a:ext cx="5424488" cy="2762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Picture Placeholder 17" descr="Logo">
            <a:extLst>
              <a:ext uri="{FF2B5EF4-FFF2-40B4-BE49-F238E27FC236}">
                <a16:creationId xmlns:a16="http://schemas.microsoft.com/office/drawing/2014/main" id="{049FD085-3F49-21E6-4446-916786332D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3633" y="3617333"/>
            <a:ext cx="5418195" cy="276256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0008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Blue)">
    <p:bg>
      <p:bgPr>
        <a:solidFill>
          <a:srgbClr val="436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8499" y="5281533"/>
            <a:ext cx="5716800" cy="34482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59C7F1-7D9E-855D-1D50-652B18A6DA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88500" y="2458387"/>
            <a:ext cx="5718130" cy="2823146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</p:spTree>
    <p:extLst>
      <p:ext uri="{BB962C8B-B14F-4D97-AF65-F5344CB8AC3E}">
        <p14:creationId xmlns:p14="http://schemas.microsoft.com/office/powerpoint/2010/main" val="52951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27A0AE9-87BD-6382-545D-64D8CA6D5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0" y="333386"/>
            <a:ext cx="10959230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9AC35-F009-ED5C-8EA1-F4CDAF3CFD91}"/>
              </a:ext>
            </a:extLst>
          </p:cNvPr>
          <p:cNvSpPr/>
          <p:nvPr userDrawn="1"/>
        </p:nvSpPr>
        <p:spPr>
          <a:xfrm>
            <a:off x="394570" y="2295000"/>
            <a:ext cx="11808000" cy="4613104"/>
          </a:xfrm>
          <a:prstGeom prst="rect">
            <a:avLst/>
          </a:prstGeom>
          <a:solidFill>
            <a:srgbClr val="D1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University of Dundee logomark">
            <a:extLst>
              <a:ext uri="{FF2B5EF4-FFF2-40B4-BE49-F238E27FC236}">
                <a16:creationId xmlns:a16="http://schemas.microsoft.com/office/drawing/2014/main" id="{46E226D0-A91C-E4CF-AD98-455029C08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9364" y="325416"/>
            <a:ext cx="488785" cy="669817"/>
          </a:xfrm>
          <a:prstGeom prst="rect">
            <a:avLst/>
          </a:prstGeom>
        </p:spPr>
      </p:pic>
      <p:sp>
        <p:nvSpPr>
          <p:cNvPr id="20" name="Picture Placeholder 19" descr="Photo (optional)">
            <a:extLst>
              <a:ext uri="{FF2B5EF4-FFF2-40B4-BE49-F238E27FC236}">
                <a16:creationId xmlns:a16="http://schemas.microsoft.com/office/drawing/2014/main" id="{3CCB684F-6ABF-47FF-FE71-5711C8847B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5288" y="2295525"/>
            <a:ext cx="11796712" cy="4613275"/>
          </a:xfrm>
        </p:spPr>
        <p:txBody>
          <a:bodyPr/>
          <a:lstStyle/>
          <a:p>
            <a:r>
              <a:rPr lang="en-US" dirty="0"/>
              <a:t>Photo (optional)</a:t>
            </a:r>
          </a:p>
        </p:txBody>
      </p:sp>
    </p:spTree>
    <p:extLst>
      <p:ext uri="{BB962C8B-B14F-4D97-AF65-F5344CB8AC3E}">
        <p14:creationId xmlns:p14="http://schemas.microsoft.com/office/powerpoint/2010/main" val="1789002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88500" y="2458387"/>
            <a:ext cx="5718130" cy="2823146"/>
          </a:xfrm>
        </p:spPr>
        <p:txBody>
          <a:bodyPr>
            <a:normAutofit/>
          </a:bodyPr>
          <a:lstStyle>
            <a:lvl1pPr marL="0" indent="0">
              <a:buNone/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“Statistic”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1FB9ADA7-3907-00CF-3DE6-118C67D54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88500" y="5281533"/>
            <a:ext cx="5718130" cy="34482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</p:spTree>
    <p:extLst>
      <p:ext uri="{BB962C8B-B14F-4D97-AF65-F5344CB8AC3E}">
        <p14:creationId xmlns:p14="http://schemas.microsoft.com/office/powerpoint/2010/main" val="3263569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Blue)">
    <p:bg>
      <p:bgPr>
        <a:solidFill>
          <a:srgbClr val="4365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2962" y="300963"/>
            <a:ext cx="2614402" cy="250182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963" y="5781790"/>
            <a:ext cx="501595" cy="6879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7600" y="2905132"/>
            <a:ext cx="5716800" cy="1047736"/>
          </a:xfrm>
        </p:spPr>
        <p:txBody>
          <a:bodyPr>
            <a:normAutofit/>
          </a:bodyPr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222128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2962" y="300963"/>
            <a:ext cx="2614402" cy="250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963" y="5781790"/>
            <a:ext cx="501595" cy="6879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37600" y="2905132"/>
            <a:ext cx="5716800" cy="1047736"/>
          </a:xfrm>
        </p:spPr>
        <p:txBody>
          <a:bodyPr>
            <a:normAutofit/>
          </a:bodyPr>
          <a:lstStyle>
            <a:lvl1pPr marL="0" indent="0" algn="ctr">
              <a:buNone/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Thank you</a:t>
            </a:r>
          </a:p>
        </p:txBody>
      </p:sp>
      <p:pic>
        <p:nvPicPr>
          <p:cNvPr id="3" name="Graphic 2" descr="University of Dundee wordmark">
            <a:extLst>
              <a:ext uri="{FF2B5EF4-FFF2-40B4-BE49-F238E27FC236}">
                <a16:creationId xmlns:a16="http://schemas.microsoft.com/office/drawing/2014/main" id="{889AE5B4-A646-4F76-432F-5861A50988C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2962" y="300963"/>
            <a:ext cx="2614402" cy="250182"/>
          </a:xfrm>
          <a:prstGeom prst="rect">
            <a:avLst/>
          </a:prstGeom>
        </p:spPr>
      </p:pic>
      <p:pic>
        <p:nvPicPr>
          <p:cNvPr id="7" name="Graphic 6" descr="University of Dundee logomark">
            <a:extLst>
              <a:ext uri="{FF2B5EF4-FFF2-40B4-BE49-F238E27FC236}">
                <a16:creationId xmlns:a16="http://schemas.microsoft.com/office/drawing/2014/main" id="{EF5C180E-BDB3-A3DD-2B36-BF5A40DA0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963" y="5781789"/>
            <a:ext cx="501984" cy="6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1423-B392-5916-E6BA-CAE350BD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 descr="University of Dundee &#10;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00" y="6348058"/>
            <a:ext cx="251435" cy="3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3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1423-B392-5916-E6BA-CAE350BD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5257800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 descr="University of Dundee &#10;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00" y="6348058"/>
            <a:ext cx="251435" cy="34482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8748F5-F6FA-DCA0-6B81-B839B957CD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9876" y="1501330"/>
            <a:ext cx="5257800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3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Im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1423-B392-5916-E6BA-CAE350BD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6992928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6" name="Picture Placeholder 5" descr="Picture&#10;">
            <a:extLst>
              <a:ext uri="{FF2B5EF4-FFF2-40B4-BE49-F238E27FC236}">
                <a16:creationId xmlns:a16="http://schemas.microsoft.com/office/drawing/2014/main" id="{5E13639E-8EE6-A920-092A-2B354EFD5B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0700" y="395288"/>
            <a:ext cx="4064000" cy="64706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767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1423-B392-5916-E6BA-CAE350BD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6992928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6" name="Picture Placeholder 5" descr="Picture">
            <a:extLst>
              <a:ext uri="{FF2B5EF4-FFF2-40B4-BE49-F238E27FC236}">
                <a16:creationId xmlns:a16="http://schemas.microsoft.com/office/drawing/2014/main" id="{5E13639E-8EE6-A920-092A-2B354EFD5B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40700" y="395288"/>
            <a:ext cx="4064000" cy="32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5" descr="Picture">
            <a:extLst>
              <a:ext uri="{FF2B5EF4-FFF2-40B4-BE49-F238E27FC236}">
                <a16:creationId xmlns:a16="http://schemas.microsoft.com/office/drawing/2014/main" id="{9D345DD2-2BA7-43B5-A5FE-D339936B18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0700" y="3635288"/>
            <a:ext cx="4064000" cy="324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194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Stats/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4D8A3-C6FA-C524-E9E2-5C85F425D2EE}"/>
              </a:ext>
            </a:extLst>
          </p:cNvPr>
          <p:cNvSpPr/>
          <p:nvPr userDrawn="1"/>
        </p:nvSpPr>
        <p:spPr>
          <a:xfrm>
            <a:off x="8140700" y="394570"/>
            <a:ext cx="4063300" cy="6471368"/>
          </a:xfrm>
          <a:prstGeom prst="rect">
            <a:avLst/>
          </a:prstGeom>
          <a:solidFill>
            <a:srgbClr val="D1E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2388-41D6-1872-059F-464F6394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1423-B392-5916-E6BA-CAE350BDA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6992928" cy="4351338"/>
          </a:xfrm>
        </p:spPr>
        <p:txBody>
          <a:bodyPr/>
          <a:lstStyle>
            <a:lvl1pPr>
              <a:defRPr sz="2400">
                <a:solidFill>
                  <a:srgbClr val="3B3B3B"/>
                </a:solidFill>
              </a:defRPr>
            </a:lvl1pPr>
            <a:lvl2pPr>
              <a:defRPr sz="2200">
                <a:solidFill>
                  <a:srgbClr val="3B3B3B"/>
                </a:solidFill>
              </a:defRPr>
            </a:lvl2pPr>
            <a:lvl3pPr>
              <a:defRPr>
                <a:solidFill>
                  <a:srgbClr val="3B3B3B"/>
                </a:solidFill>
              </a:defRPr>
            </a:lvl3pPr>
            <a:lvl4pPr>
              <a:defRPr>
                <a:solidFill>
                  <a:srgbClr val="3B3B3B"/>
                </a:solidFill>
              </a:defRPr>
            </a:lvl4pPr>
            <a:lvl5pP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CD9F67D6-7D2C-05AC-CD41-52E333039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9268" y="6362043"/>
            <a:ext cx="7361860" cy="316856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rgbClr val="3B3B3B"/>
                </a:solidFill>
                <a:latin typeface="Baxter Sans Pro Alt" pitchFamily="2" charset="77"/>
              </a:defRPr>
            </a:lvl1pPr>
          </a:lstStyle>
          <a:p>
            <a:pPr lvl="0"/>
            <a:r>
              <a:rPr lang="en-US" dirty="0"/>
              <a:t>Presentation details</a:t>
            </a:r>
          </a:p>
        </p:txBody>
      </p:sp>
      <p:pic>
        <p:nvPicPr>
          <p:cNvPr id="11" name="Graphic 10" descr="University of Dundee wordmark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E87696-5E8B-2BB3-BD45-07021A1719E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48805" y="1501330"/>
            <a:ext cx="3469710" cy="4351338"/>
          </a:xfrm>
        </p:spPr>
        <p:txBody>
          <a:bodyPr>
            <a:normAutofit/>
          </a:bodyPr>
          <a:lstStyle>
            <a:lvl1pPr>
              <a:defRPr sz="3000" b="1" i="0">
                <a:solidFill>
                  <a:srgbClr val="4365E2"/>
                </a:solidFill>
                <a:latin typeface="Baxter Sans Pro Alt" pitchFamily="2" charset="77"/>
              </a:defRPr>
            </a:lvl1pPr>
            <a:lvl2pPr>
              <a:defRPr sz="2200">
                <a:solidFill>
                  <a:srgbClr val="4365E2"/>
                </a:solidFill>
              </a:defRPr>
            </a:lvl2pPr>
            <a:lvl3pPr>
              <a:defRPr>
                <a:solidFill>
                  <a:srgbClr val="4365E2"/>
                </a:solidFill>
              </a:defRPr>
            </a:lvl3pPr>
            <a:lvl4pPr>
              <a:defRPr>
                <a:solidFill>
                  <a:srgbClr val="4365E2"/>
                </a:solidFill>
              </a:defRPr>
            </a:lvl4pPr>
            <a:lvl5pPr>
              <a:defRPr>
                <a:solidFill>
                  <a:srgbClr val="4365E2"/>
                </a:solidFill>
              </a:defRPr>
            </a:lvl5pPr>
          </a:lstStyle>
          <a:p>
            <a:pPr lvl="0"/>
            <a:r>
              <a:rPr lang="en-GB" dirty="0"/>
              <a:t>Statistics or quote</a:t>
            </a:r>
          </a:p>
        </p:txBody>
      </p:sp>
    </p:spTree>
    <p:extLst>
      <p:ext uri="{BB962C8B-B14F-4D97-AF65-F5344CB8AC3E}">
        <p14:creationId xmlns:p14="http://schemas.microsoft.com/office/powerpoint/2010/main" val="283835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 descr="Picture">
            <a:extLst>
              <a:ext uri="{FF2B5EF4-FFF2-40B4-BE49-F238E27FC236}">
                <a16:creationId xmlns:a16="http://schemas.microsoft.com/office/drawing/2014/main" id="{3FDB82F2-98D6-F0D8-2A7A-3524D3A57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288" y="395288"/>
            <a:ext cx="11797200" cy="6469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07E35-9534-6F0F-FA00-086B20524068}"/>
              </a:ext>
            </a:extLst>
          </p:cNvPr>
          <p:cNvSpPr/>
          <p:nvPr userDrawn="1"/>
        </p:nvSpPr>
        <p:spPr>
          <a:xfrm>
            <a:off x="-6263" y="-6263"/>
            <a:ext cx="400833" cy="68724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 descr="University of Dundee wordmark">
            <a:extLst>
              <a:ext uri="{FF2B5EF4-FFF2-40B4-BE49-F238E27FC236}">
                <a16:creationId xmlns:a16="http://schemas.microsoft.com/office/drawing/2014/main" id="{4E4B5289-1C28-2EB2-59BD-84904F318201}"/>
              </a:ext>
            </a:extLst>
          </p:cNvPr>
          <p:cNvSpPr/>
          <p:nvPr userDrawn="1"/>
        </p:nvSpPr>
        <p:spPr>
          <a:xfrm rot="16200000">
            <a:off x="5901583" y="-5907847"/>
            <a:ext cx="400833" cy="12204000"/>
          </a:xfrm>
          <a:prstGeom prst="rect">
            <a:avLst/>
          </a:prstGeom>
          <a:solidFill>
            <a:srgbClr val="436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F923170-EF84-7AAD-F3F3-8F01F86F87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8438" y="125599"/>
            <a:ext cx="1354289" cy="129597"/>
          </a:xfrm>
          <a:prstGeom prst="rect">
            <a:avLst/>
          </a:prstGeom>
        </p:spPr>
      </p:pic>
      <p:pic>
        <p:nvPicPr>
          <p:cNvPr id="13" name="Graphic 12" descr="University of Dundee logomark">
            <a:extLst>
              <a:ext uri="{FF2B5EF4-FFF2-40B4-BE49-F238E27FC236}">
                <a16:creationId xmlns:a16="http://schemas.microsoft.com/office/drawing/2014/main" id="{91CE2D02-40B3-89FB-DBFB-DD69B85356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5" y="6348058"/>
            <a:ext cx="251435" cy="3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D23DE1-3967-2922-2DFA-154A4103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94F5E-8F54-19B9-8EBE-E843A516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1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88" r:id="rId5"/>
    <p:sldLayoutId id="2147483661" r:id="rId6"/>
    <p:sldLayoutId id="2147483662" r:id="rId7"/>
    <p:sldLayoutId id="2147483663" r:id="rId8"/>
    <p:sldLayoutId id="2147483672" r:id="rId9"/>
    <p:sldLayoutId id="2147483670" r:id="rId10"/>
    <p:sldLayoutId id="2147483673" r:id="rId11"/>
    <p:sldLayoutId id="2147483686" r:id="rId12"/>
    <p:sldLayoutId id="2147483687" r:id="rId13"/>
    <p:sldLayoutId id="2147483685" r:id="rId14"/>
    <p:sldLayoutId id="2147483674" r:id="rId15"/>
    <p:sldLayoutId id="2147483675" r:id="rId16"/>
    <p:sldLayoutId id="2147483671" r:id="rId17"/>
    <p:sldLayoutId id="2147483664" r:id="rId18"/>
    <p:sldLayoutId id="2147483665" r:id="rId19"/>
    <p:sldLayoutId id="2147483666" r:id="rId20"/>
    <p:sldLayoutId id="2147483667" r:id="rId21"/>
    <p:sldLayoutId id="2147483684" r:id="rId22"/>
    <p:sldLayoutId id="2147483677" r:id="rId23"/>
    <p:sldLayoutId id="2147483676" r:id="rId24"/>
    <p:sldLayoutId id="2147483678" r:id="rId25"/>
    <p:sldLayoutId id="2147483680" r:id="rId26"/>
    <p:sldLayoutId id="2147483679" r:id="rId27"/>
    <p:sldLayoutId id="2147483681" r:id="rId28"/>
    <p:sldLayoutId id="2147483668" r:id="rId29"/>
    <p:sldLayoutId id="2147483669" r:id="rId30"/>
    <p:sldLayoutId id="2147483682" r:id="rId31"/>
    <p:sldLayoutId id="2147483683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4365E2"/>
          </a:solidFill>
          <a:latin typeface="Baxter Sans Pro Al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3B3B3B"/>
          </a:solidFill>
          <a:latin typeface="Baxter Sans Pro Al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3B3B3B"/>
          </a:solidFill>
          <a:latin typeface="Baxter Sans Pro Al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3B3B3B"/>
          </a:solidFill>
          <a:latin typeface="Baxter Sans Pro Al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B3B3B"/>
          </a:solidFill>
          <a:latin typeface="Baxter Sans Pro Al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3B3B3B"/>
          </a:solidFill>
          <a:latin typeface="Baxter Sans Pro Al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.y.macgillivray@dundee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rcid.org/0009-0001-2871-6735" TargetMode="External"/><Relationship Id="rId4" Type="http://schemas.openxmlformats.org/officeDocument/2006/relationships/hyperlink" Target="https://discovery.dundee.ac.uk/en/persons/calum-macgillivra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eppi.ioe.ac.uk/cms/Resources/EvidenceInformedPolicyandPractice/HistoryofSystematicReviews/tabid/68/Default.aspx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s://www.prisma-statement.org/prisma-2020-flow-diagram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icsbyjameslee?utm_content=creditCopyText&amp;utm_medium=referral&amp;utm_source=unsplash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text-Mfjq1hi-lVg?utm_content=creditCopyText&amp;utm_medium=referral&amp;utm_source=unsplas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745691612465253" TargetMode="External"/><Relationship Id="rId2" Type="http://schemas.openxmlformats.org/officeDocument/2006/relationships/hyperlink" Target="https://psycnet.apa.org/doi/10.1037/teo0000137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38/533452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beamer_jpg?utm_content=creditCopyText&amp;utm_medium=referral&amp;utm_source=unsplash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unsplash.com/photos/blue-and-white-wooden-drawer-kJ-OGc1vGwc?utm_content=creditCopyText&amp;utm_medium=referral&amp;utm_source=unsplas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rown-and-green-houses-under-blue-sky-during-daytime-HGCqL-tRcac?utm_content=creditCopyText&amp;utm_medium=referral&amp;utm_source=unsplash" TargetMode="External"/><Relationship Id="rId2" Type="http://schemas.openxmlformats.org/officeDocument/2006/relationships/hyperlink" Target="https://unsplash.com/@evandemicoli?utm_content=creditCopyText&amp;utm_medium=referral&amp;utm_source=unsplash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lue-and-white-wooden-drawer-kJ-OGc1vGwc?utm_content=creditCopyText&amp;utm_medium=referral&amp;utm_source=unsplash" TargetMode="External"/><Relationship Id="rId2" Type="http://schemas.openxmlformats.org/officeDocument/2006/relationships/hyperlink" Target="https://unsplash.com/@dbeamer_jpg?utm_content=creditCopyText&amp;utm_medium=referral&amp;utm_source=unsplash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-pile-of-apples-and-oranges-sitting-next-to-each-other-ncpxDcsws10?utm_content=creditCopyText&amp;utm_medium=referral&amp;utm_source=unsplash" TargetMode="External"/><Relationship Id="rId2" Type="http://schemas.openxmlformats.org/officeDocument/2006/relationships/hyperlink" Target="https://unsplash.com/@gowthamagm?utm_content=creditCopyText&amp;utm_medium=referral&amp;utm_source=unsplash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/fwaud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bi-global-wiki.refined.site/space/MANUAL" TargetMode="External"/><Relationship Id="rId7" Type="http://schemas.openxmlformats.org/officeDocument/2006/relationships/hyperlink" Target="https://unsplash.com/photos/a-brown-and-white-dog-standing-in-the-snow-pyRDH8kSA7s?utm_content=creditCopyText&amp;utm_medium=referral&amp;utm_source=unsplash" TargetMode="External"/><Relationship Id="rId2" Type="http://schemas.openxmlformats.org/officeDocument/2006/relationships/hyperlink" Target="https://eppi.ioe.ac.uk/cms/Default.aspx?tabid=88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nsplash.com/@leekos?utm_content=creditCopyText&amp;utm_medium=referral&amp;utm_source=unsplash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doi.org/10.1002/cl2.144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prisma-statement.org/protocol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photos/text-Mfjq1hi-lVg?utm_content=creditCopyText&amp;utm_medium=referral&amp;utm_source=unsplash" TargetMode="External"/><Relationship Id="rId4" Type="http://schemas.openxmlformats.org/officeDocument/2006/relationships/hyperlink" Target="https://unsplash.com/@picsbyjameslee?utm_content=creditCopyText&amp;utm_medium=referral&amp;utm_source=unsplash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86/s13643-017-0644-y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lue-and-white-wooden-drawer-kJ-OGc1vGwc?utm_content=creditCopyText&amp;utm_medium=referral&amp;utm_source=unsplash" TargetMode="External"/><Relationship Id="rId2" Type="http://schemas.openxmlformats.org/officeDocument/2006/relationships/hyperlink" Target="https://unsplash.com/@dbeamer_jpg?utm_content=creditCopyText&amp;utm_medium=referral&amp;utm_source=unsplash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86/s12913-014-0579-0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hyperlink" Target="https://www.prisma-statement.org/prisma-2020-flow-diagra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alummacgillivray.github.io/Training/" TargetMode="External"/><Relationship Id="rId2" Type="http://schemas.openxmlformats.org/officeDocument/2006/relationships/hyperlink" Target="https://doi.org/10.1016/j.lindif.2020.10185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jbi-global-wiki.refined.site/space/MANUAL/355829259/8.3+The+JBI+approach+to+mixed+method+systematic+reviews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doi.org/10.1097/XEB.000000000000006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bookdown.org/MathiasHarrer/Doing_Meta_Analysis_in_R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chrane.org/authors/handbooks-and-manuals/handbook/current/chapter-10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1/j.1471-1842.2009.00848.x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unpaywall.org/" TargetMode="External"/><Relationship Id="rId2" Type="http://schemas.openxmlformats.org/officeDocument/2006/relationships/hyperlink" Target="https://calummacgillivray.github.io/Training/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004D7F-A407-32B5-A36D-BF71AC54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effectLst/>
                <a:latin typeface="Baxter Sans Pro Alt" pitchFamily="2" charset="77"/>
              </a:rPr>
              <a:t>An Overview of Systematic Reviews</a:t>
            </a:r>
            <a:endParaRPr lang="en-GB" b="1" noProof="0" dirty="0">
              <a:latin typeface="Baxter Sans Pro Alt" pitchFamily="2" charset="77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A4C55A6-2B06-7002-C96E-6066101CE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775" y="5601548"/>
            <a:ext cx="7361860" cy="891328"/>
          </a:xfrm>
        </p:spPr>
        <p:txBody>
          <a:bodyPr>
            <a:normAutofit/>
          </a:bodyPr>
          <a:lstStyle/>
          <a:p>
            <a:r>
              <a:rPr lang="en-GB" noProof="0" dirty="0">
                <a:latin typeface="Baxter Sans Pro Alt" pitchFamily="2" charset="77"/>
              </a:rPr>
              <a:t>Calum MacGillivray, PhD Student (Education), University of Dundee</a:t>
            </a:r>
          </a:p>
          <a:p>
            <a:r>
              <a:rPr lang="en-GB" dirty="0">
                <a:hlinkClick r:id="rId3"/>
              </a:rPr>
              <a:t>c.y.macgillivray@dundee.ac.uk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University Profile</a:t>
            </a:r>
            <a:r>
              <a:rPr lang="en-GB" dirty="0"/>
              <a:t> | </a:t>
            </a:r>
            <a:r>
              <a:rPr lang="en-GB" dirty="0" err="1">
                <a:hlinkClick r:id="rId5"/>
              </a:rPr>
              <a:t>ORCiD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noProof="0" dirty="0">
              <a:latin typeface="Baxter Sans Pro Alt" pitchFamily="2" charset="77"/>
            </a:endParaRPr>
          </a:p>
        </p:txBody>
      </p:sp>
      <p:sp>
        <p:nvSpPr>
          <p:cNvPr id="2" name="Picture Placeholder 1" descr="Profile photo (optional)">
            <a:extLst>
              <a:ext uri="{FF2B5EF4-FFF2-40B4-BE49-F238E27FC236}">
                <a16:creationId xmlns:a16="http://schemas.microsoft.com/office/drawing/2014/main" id="{56725349-ABA3-DA21-6178-CD13E1540D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29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2B53-9A2E-54EE-9130-78630659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An Anatomy of a Systematic review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AB396B-6E4E-7A22-4A9A-9C3B6F07E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337994"/>
              </p:ext>
            </p:extLst>
          </p:nvPr>
        </p:nvGraphicFramePr>
        <p:xfrm>
          <a:off x="838199" y="1501329"/>
          <a:ext cx="10810461" cy="5144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666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C85E-AB7D-A806-1FB3-77F9F0D0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A brief (and incomplete) history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A06502B7-FFE5-2799-3428-97DEBCAFC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862" y="6427357"/>
            <a:ext cx="7361860" cy="25429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https://eppi.ioe.ac.uk/cms/Resources/EvidenceInformedPolicyandPractice/HistoryofSystematicReviews/tabid/68/Default.aspx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9A4C8F1-5D57-EC05-EBDD-725FFF760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28839"/>
              </p:ext>
            </p:extLst>
          </p:nvPr>
        </p:nvGraphicFramePr>
        <p:xfrm>
          <a:off x="838200" y="150133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6238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293A-174B-56C3-1938-798A9566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774180" cy="669817"/>
          </a:xfrm>
        </p:spPr>
        <p:txBody>
          <a:bodyPr/>
          <a:lstStyle/>
          <a:p>
            <a:r>
              <a:rPr lang="en-GB" dirty="0"/>
              <a:t>PRISMA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CD3F-4468-0B77-4CFD-1C2839A3F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677418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Transparent Method of Reporting</a:t>
            </a:r>
          </a:p>
          <a:p>
            <a:pPr>
              <a:lnSpc>
                <a:spcPct val="200000"/>
              </a:lnSpc>
            </a:pPr>
            <a:r>
              <a:rPr lang="en-GB" dirty="0"/>
              <a:t>Records identified</a:t>
            </a:r>
          </a:p>
          <a:p>
            <a:pPr>
              <a:lnSpc>
                <a:spcPct val="200000"/>
              </a:lnSpc>
            </a:pPr>
            <a:r>
              <a:rPr lang="en-GB" dirty="0"/>
              <a:t>Records excluded at each stage</a:t>
            </a:r>
          </a:p>
          <a:p>
            <a:pPr>
              <a:lnSpc>
                <a:spcPct val="200000"/>
              </a:lnSpc>
            </a:pPr>
            <a:r>
              <a:rPr lang="en-GB" dirty="0"/>
              <a:t>Reasons for exclusion</a:t>
            </a:r>
          </a:p>
          <a:p>
            <a:pPr>
              <a:lnSpc>
                <a:spcPct val="200000"/>
              </a:lnSpc>
            </a:pPr>
            <a:r>
              <a:rPr lang="en-GB" dirty="0"/>
              <a:t>Studies finally included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26F02-D519-177B-A617-681CCFBC3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68" y="6362043"/>
            <a:ext cx="6899272" cy="31685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https://www.prisma-statement.org/prisma-2020-flow-diagram</a:t>
            </a:r>
            <a:endParaRPr lang="en-GB" dirty="0"/>
          </a:p>
          <a:p>
            <a:endParaRPr lang="en-GB" dirty="0"/>
          </a:p>
        </p:txBody>
      </p:sp>
      <p:pic>
        <p:nvPicPr>
          <p:cNvPr id="7" name="Content Placeholder 4" descr="PRISMA Flow Diagram">
            <a:extLst>
              <a:ext uri="{FF2B5EF4-FFF2-40B4-BE49-F238E27FC236}">
                <a16:creationId xmlns:a16="http://schemas.microsoft.com/office/drawing/2014/main" id="{51C74559-2A7A-F033-1B31-A054A61CC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b="7508"/>
          <a:stretch>
            <a:fillRect/>
          </a:stretch>
        </p:blipFill>
        <p:spPr bwMode="auto">
          <a:xfrm>
            <a:off x="6820699" y="263237"/>
            <a:ext cx="5089361" cy="6415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6097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C0A6A6-2281-59DE-C92E-FCC1C88E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conduct a systematic review?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7E7007-58B7-532F-DC20-90ED6194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478843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Following the ‘recipe.’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 structured approach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Reproducible (when transparent)</a:t>
            </a:r>
          </a:p>
          <a:p>
            <a:pPr>
              <a:lnSpc>
                <a:spcPct val="150000"/>
              </a:lnSpc>
            </a:pPr>
            <a:r>
              <a:rPr lang="en-GB" dirty="0"/>
              <a:t>Reduce subjectivity – although not always the goal</a:t>
            </a:r>
          </a:p>
          <a:p>
            <a:pPr>
              <a:lnSpc>
                <a:spcPct val="150000"/>
              </a:lnSpc>
            </a:pPr>
            <a:r>
              <a:rPr lang="en-GB" dirty="0"/>
              <a:t>Get a good view of the available literature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Find gaps</a:t>
            </a:r>
          </a:p>
          <a:p>
            <a:pPr>
              <a:lnSpc>
                <a:spcPct val="150000"/>
              </a:lnSpc>
            </a:pPr>
            <a:r>
              <a:rPr lang="en-GB" dirty="0"/>
              <a:t>Assess the quality of methodology</a:t>
            </a:r>
          </a:p>
          <a:p>
            <a:pPr>
              <a:lnSpc>
                <a:spcPct val="150000"/>
              </a:lnSpc>
            </a:pPr>
            <a:r>
              <a:rPr lang="en-GB" dirty="0"/>
              <a:t>Assess the strength of evidence across the literature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 descr="Close-up of a recipe book&#10;&#10;AI-generated content may be incorrect.">
            <a:extLst>
              <a:ext uri="{FF2B5EF4-FFF2-40B4-BE49-F238E27FC236}">
                <a16:creationId xmlns:a16="http://schemas.microsoft.com/office/drawing/2014/main" id="{6A6E82CB-2F0F-90B9-897E-2CCA58BE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73" y="2273847"/>
            <a:ext cx="3944178" cy="2629452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F45B034-3E93-F80E-F595-179F02654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1695" y="4877172"/>
            <a:ext cx="19125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James Lee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13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9FE9-A3F3-DFEC-4496-7F4184E8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Addressing the 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0F4F-E57D-31A0-ECB2-854B7A458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/>
              <a:t>2011 – a bad year for psychology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Precognition – dubiously published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Diedrik Stapel – fabricating data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Using common methods to argue that listening to a song could reduce a participants age – to prove a point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name-letter effect – failed to replicate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Many studies suffer from large amounts of unrecognised bias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The result: “Crisis of Confidence”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But this is not limited to psychology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Dubious practice exists across scientific disciplines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B3EFC-7AB7-D4CB-2211-32F042412B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7016" y="5799477"/>
            <a:ext cx="8955583" cy="105852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Wiggins, B. J., &amp; Christopherson, C. D. (2019). The replication crisis in psychology: An overview for theoretical and philosophical psychology. </a:t>
            </a:r>
            <a:r>
              <a:rPr lang="en-GB" i="1" dirty="0"/>
              <a:t>Journal of Theoretical and Philosophical Psychology, 39</a:t>
            </a:r>
            <a:r>
              <a:rPr lang="en-GB" dirty="0"/>
              <a:t>(4), 202–217. </a:t>
            </a:r>
            <a:r>
              <a:rPr lang="en-GB" dirty="0">
                <a:hlinkClick r:id="rId2"/>
              </a:rPr>
              <a:t>https://doi.org/10.1037/teo0000137</a:t>
            </a:r>
            <a:endParaRPr lang="en-GB" dirty="0"/>
          </a:p>
          <a:p>
            <a:r>
              <a:rPr lang="en-GB" dirty="0" err="1"/>
              <a:t>Pashler</a:t>
            </a:r>
            <a:r>
              <a:rPr lang="en-GB" dirty="0"/>
              <a:t>, H., &amp; </a:t>
            </a:r>
            <a:r>
              <a:rPr lang="en-GB" dirty="0" err="1"/>
              <a:t>Wagenmakers</a:t>
            </a:r>
            <a:r>
              <a:rPr lang="en-GB" dirty="0"/>
              <a:t>, E. (2012). Editors’ Introduction to the Special Section on Replicability in Psychological Science: A Crisis of Confidence? </a:t>
            </a:r>
            <a:r>
              <a:rPr lang="en-GB" i="1" dirty="0"/>
              <a:t>Perspectives on Psychological Science</a:t>
            </a:r>
            <a:r>
              <a:rPr lang="en-GB" dirty="0"/>
              <a:t>, </a:t>
            </a:r>
            <a:r>
              <a:rPr lang="en-GB" i="1" dirty="0"/>
              <a:t>7</a:t>
            </a:r>
            <a:r>
              <a:rPr lang="en-GB" dirty="0"/>
              <a:t>(6), 528-530. </a:t>
            </a:r>
            <a:r>
              <a:rPr lang="en-GB" u="sng" dirty="0">
                <a:hlinkClick r:id="rId3"/>
              </a:rPr>
              <a:t>https://doi.org/10.1177/1745691612465253</a:t>
            </a:r>
            <a:endParaRPr lang="en-GB" u="sng" dirty="0"/>
          </a:p>
          <a:p>
            <a:r>
              <a:rPr lang="en-GB" dirty="0"/>
              <a:t>Baker, M. (2016). 1,500 scientists lift the lid on reproducibility. </a:t>
            </a:r>
            <a:r>
              <a:rPr lang="en-GB" i="1" dirty="0"/>
              <a:t>Nature,</a:t>
            </a:r>
            <a:r>
              <a:rPr lang="en-GB" dirty="0"/>
              <a:t> </a:t>
            </a:r>
            <a:r>
              <a:rPr lang="en-GB" i="1" dirty="0"/>
              <a:t>533</a:t>
            </a:r>
            <a:r>
              <a:rPr lang="en-GB" dirty="0"/>
              <a:t>, 452–454. </a:t>
            </a:r>
            <a:r>
              <a:rPr lang="en-GB" dirty="0">
                <a:hlinkClick r:id="rId4"/>
              </a:rPr>
              <a:t>https://doi.org/10.1038/533452a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03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C350-82DB-4DED-C76C-7056939B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0D18-3690-9B82-9BC8-CE58D7CC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609"/>
            <a:ext cx="6992928" cy="486071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GB" dirty="0"/>
              <a:t>Bias from incorrectly applied (or understood) methodology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Failure to address confounding factors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Faulty metrics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Participant selection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Missing data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Misinterpretation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Congruity between philosophical, theoretical, and methodological approach</a:t>
            </a:r>
          </a:p>
          <a:p>
            <a:pPr>
              <a:lnSpc>
                <a:spcPct val="170000"/>
              </a:lnSpc>
            </a:pPr>
            <a:r>
              <a:rPr lang="en-GB" dirty="0"/>
              <a:t>Publication bias (the file drawer problem)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39AC7-D7C0-1BFC-5956-2DE3B303E17E}"/>
              </a:ext>
            </a:extLst>
          </p:cNvPr>
          <p:cNvSpPr txBox="1"/>
          <p:nvPr/>
        </p:nvSpPr>
        <p:spPr>
          <a:xfrm>
            <a:off x="8225529" y="8030574"/>
            <a:ext cx="6139543" cy="192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88CF4D-E15A-4052-231D-A078D6ADB897}"/>
              </a:ext>
            </a:extLst>
          </p:cNvPr>
          <p:cNvGrpSpPr/>
          <p:nvPr/>
        </p:nvGrpSpPr>
        <p:grpSpPr>
          <a:xfrm>
            <a:off x="8155940" y="961310"/>
            <a:ext cx="3975100" cy="5300661"/>
            <a:chOff x="8950799" y="2147758"/>
            <a:chExt cx="2649016" cy="3611688"/>
          </a:xfrm>
        </p:grpSpPr>
        <p:pic>
          <p:nvPicPr>
            <p:cNvPr id="6" name="Picture 5" descr="A close-up of a drawer">
              <a:extLst>
                <a:ext uri="{FF2B5EF4-FFF2-40B4-BE49-F238E27FC236}">
                  <a16:creationId xmlns:a16="http://schemas.microsoft.com/office/drawing/2014/main" id="{E561D81D-F9B1-3E73-5DCC-6BB3166B7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0799" y="2147758"/>
              <a:ext cx="2649016" cy="3443921"/>
            </a:xfrm>
            <a:prstGeom prst="rect">
              <a:avLst/>
            </a:prstGeom>
          </p:spPr>
        </p:pic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A3281C58-ED35-A304-A64E-1F5CBCD04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8708" y="5591679"/>
              <a:ext cx="1433198" cy="167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/>
                <a:t>Photo by </a:t>
              </a:r>
              <a:r>
                <a:rPr lang="en-US" altLang="en-US" sz="1000" dirty="0">
                  <a:hlinkClick r:id="rId3"/>
                </a:rPr>
                <a:t>Drew Beamer</a:t>
              </a:r>
              <a:r>
                <a:rPr lang="en-US" altLang="en-US" sz="1000" dirty="0"/>
                <a:t> on </a:t>
              </a:r>
              <a:r>
                <a:rPr lang="en-US" altLang="en-US" sz="1000" dirty="0" err="1">
                  <a:hlinkClick r:id="rId4"/>
                </a:rPr>
                <a:t>Unsplash</a:t>
              </a:r>
              <a:r>
                <a:rPr lang="en-US" alt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3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F826-E2C9-BCBD-2992-3576E099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Addressing the Replication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787F-1A3A-91D3-332B-99BAAE1D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5257800" cy="486361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Systematic reviews pre-date the replication crisis</a:t>
            </a:r>
          </a:p>
          <a:p>
            <a:pPr lvl="1"/>
            <a:r>
              <a:rPr lang="en-GB" sz="2400" dirty="0"/>
              <a:t>Rubbish in &gt; Rubbish out</a:t>
            </a:r>
          </a:p>
          <a:p>
            <a:r>
              <a:rPr lang="en-GB" dirty="0"/>
              <a:t>But can begin to address the file drawer problem</a:t>
            </a:r>
          </a:p>
          <a:p>
            <a:r>
              <a:rPr lang="en-GB" dirty="0"/>
              <a:t>Can also make informed decisions on what to include</a:t>
            </a:r>
          </a:p>
          <a:p>
            <a:pPr lvl="1"/>
            <a:r>
              <a:rPr lang="en-GB" sz="2400" dirty="0"/>
              <a:t>Exclusion</a:t>
            </a:r>
          </a:p>
          <a:p>
            <a:pPr lvl="1"/>
            <a:r>
              <a:rPr lang="en-GB" sz="2400" dirty="0"/>
              <a:t>Weighting</a:t>
            </a:r>
          </a:p>
          <a:p>
            <a:r>
              <a:rPr lang="en-GB" dirty="0"/>
              <a:t>Can be a tool for systematic, rigorous critique</a:t>
            </a:r>
          </a:p>
          <a:p>
            <a:r>
              <a:rPr lang="en-GB" dirty="0"/>
              <a:t>Can highlight the methodological shortcomings/strengths in the literature</a:t>
            </a:r>
          </a:p>
          <a:p>
            <a:r>
              <a:rPr lang="en-GB" dirty="0"/>
              <a:t>Can assess risk of bias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A0D29F-21D5-0BA8-7DD6-6E89EF1D225C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757575" y="5431789"/>
            <a:ext cx="2458425" cy="21056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Photo by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hlinkClick r:id="rId2"/>
              </a:rPr>
              <a:t>Evan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linkClick r:id="rId2"/>
              </a:rPr>
              <a:t>Demicoli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hlinkClick r:id="rId3"/>
              </a:rPr>
              <a:t>Unsplash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8" name="Picture 7" descr="A pile of rubbish in a landfill">
            <a:extLst>
              <a:ext uri="{FF2B5EF4-FFF2-40B4-BE49-F238E27FC236}">
                <a16:creationId xmlns:a16="http://schemas.microsoft.com/office/drawing/2014/main" id="{21ACAF54-8897-C2DA-29FC-9A14CD8CB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76" y="1922208"/>
            <a:ext cx="5257800" cy="3509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249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28FE-C73D-0E79-5AF7-7CA1388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Gaps in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120C-540B-282E-2D85-3D473C0B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515419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The aim: capture the majority of the literature on the research topic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related to inclusion/exclusion criteria</a:t>
            </a:r>
          </a:p>
          <a:p>
            <a:pPr>
              <a:lnSpc>
                <a:spcPct val="150000"/>
              </a:lnSpc>
            </a:pPr>
            <a:r>
              <a:rPr lang="en-GB" dirty="0"/>
              <a:t>Overview – can see gaps for future studies</a:t>
            </a:r>
          </a:p>
          <a:p>
            <a:pPr>
              <a:lnSpc>
                <a:spcPct val="150000"/>
              </a:lnSpc>
            </a:pPr>
            <a:r>
              <a:rPr lang="en-GB" dirty="0"/>
              <a:t>Weaknesses worth addressing</a:t>
            </a:r>
          </a:p>
          <a:p>
            <a:pPr>
              <a:lnSpc>
                <a:spcPct val="150000"/>
              </a:lnSpc>
            </a:pPr>
            <a:r>
              <a:rPr lang="en-GB" dirty="0"/>
              <a:t>The place for replication studies</a:t>
            </a:r>
          </a:p>
          <a:p>
            <a:pPr>
              <a:lnSpc>
                <a:spcPct val="150000"/>
              </a:lnSpc>
            </a:pPr>
            <a:r>
              <a:rPr lang="en-GB" dirty="0"/>
              <a:t>What methods are used?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Is there one dominant strand?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Is that telling the full story?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154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8AB0-C4F7-DEE9-1AAE-2B94B15C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Assessing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6A5E-23AD-0C79-BF9B-77B4F5352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36"/>
            <a:ext cx="10515600" cy="4578349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</a:pPr>
            <a:r>
              <a:rPr lang="en-GB" dirty="0"/>
              <a:t>A classic – with a basis in healthcare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But applicable to other fields</a:t>
            </a:r>
          </a:p>
          <a:p>
            <a:pPr>
              <a:lnSpc>
                <a:spcPct val="125000"/>
              </a:lnSpc>
            </a:pPr>
            <a:r>
              <a:rPr lang="en-GB" dirty="0"/>
              <a:t>Gathering all known studies on an intervention</a:t>
            </a:r>
          </a:p>
          <a:p>
            <a:pPr>
              <a:lnSpc>
                <a:spcPct val="125000"/>
              </a:lnSpc>
            </a:pPr>
            <a:r>
              <a:rPr lang="en-GB" dirty="0"/>
              <a:t>Assessing the quality of those studies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And risk of bias</a:t>
            </a:r>
          </a:p>
          <a:p>
            <a:pPr>
              <a:lnSpc>
                <a:spcPct val="125000"/>
              </a:lnSpc>
            </a:pPr>
            <a:r>
              <a:rPr lang="en-GB" dirty="0"/>
              <a:t>Bringing together their findings (synthesis)</a:t>
            </a:r>
          </a:p>
          <a:p>
            <a:pPr lvl="1">
              <a:lnSpc>
                <a:spcPct val="125000"/>
              </a:lnSpc>
            </a:pPr>
            <a:r>
              <a:rPr lang="en-GB" dirty="0"/>
              <a:t>Potentially weighting or excluding some</a:t>
            </a:r>
          </a:p>
          <a:p>
            <a:pPr lvl="2">
              <a:lnSpc>
                <a:spcPct val="125000"/>
              </a:lnSpc>
            </a:pPr>
            <a:r>
              <a:rPr lang="en-GB" dirty="0"/>
              <a:t>Based on predefined criteria</a:t>
            </a:r>
          </a:p>
          <a:p>
            <a:pPr>
              <a:lnSpc>
                <a:spcPct val="125000"/>
              </a:lnSpc>
            </a:pPr>
            <a:r>
              <a:rPr lang="en-GB" dirty="0"/>
              <a:t>But beware the file drawer problem!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7AACF-0DBE-9E19-D6AF-66C210C99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8165" y="6015749"/>
            <a:ext cx="2150650" cy="24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/>
              <a:t>Photo by </a:t>
            </a:r>
            <a:r>
              <a:rPr lang="en-US" altLang="en-US" sz="1000" dirty="0">
                <a:hlinkClick r:id="rId2"/>
              </a:rPr>
              <a:t>Drew Beamer</a:t>
            </a:r>
            <a:r>
              <a:rPr lang="en-US" altLang="en-US" sz="1000" dirty="0"/>
              <a:t> on </a:t>
            </a:r>
            <a:r>
              <a:rPr lang="en-US" altLang="en-US" sz="1000" dirty="0" err="1">
                <a:hlinkClick r:id="rId3"/>
              </a:rPr>
              <a:t>Unsplash</a:t>
            </a:r>
            <a:r>
              <a:rPr lang="en-US" altLang="en-US" sz="1000" dirty="0"/>
              <a:t> </a:t>
            </a:r>
          </a:p>
        </p:txBody>
      </p:sp>
      <p:grpSp>
        <p:nvGrpSpPr>
          <p:cNvPr id="6" name="Group 5" descr="Colourful File Drawers">
            <a:extLst>
              <a:ext uri="{FF2B5EF4-FFF2-40B4-BE49-F238E27FC236}">
                <a16:creationId xmlns:a16="http://schemas.microsoft.com/office/drawing/2014/main" id="{C40CE1F9-7C71-F099-89FD-343FAC330391}"/>
              </a:ext>
            </a:extLst>
          </p:cNvPr>
          <p:cNvGrpSpPr/>
          <p:nvPr/>
        </p:nvGrpSpPr>
        <p:grpSpPr>
          <a:xfrm>
            <a:off x="8155940" y="961310"/>
            <a:ext cx="3975100" cy="5300661"/>
            <a:chOff x="8950799" y="2147758"/>
            <a:chExt cx="2649016" cy="3611688"/>
          </a:xfrm>
        </p:grpSpPr>
        <p:pic>
          <p:nvPicPr>
            <p:cNvPr id="7" name="Picture 6" descr="A close-up of a drawer">
              <a:extLst>
                <a:ext uri="{FF2B5EF4-FFF2-40B4-BE49-F238E27FC236}">
                  <a16:creationId xmlns:a16="http://schemas.microsoft.com/office/drawing/2014/main" id="{4196A1CE-5662-1C12-098C-30AA94F6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50799" y="2147758"/>
              <a:ext cx="2649016" cy="3443921"/>
            </a:xfrm>
            <a:prstGeom prst="rect">
              <a:avLst/>
            </a:prstGeom>
          </p:spPr>
        </p:pic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6B3C0FD3-E464-CD03-15B6-A064A72F1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8708" y="5591679"/>
              <a:ext cx="1433198" cy="167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/>
                <a:t>Photo by </a:t>
              </a:r>
              <a:r>
                <a:rPr lang="en-US" altLang="en-US" sz="1000" dirty="0">
                  <a:hlinkClick r:id="rId2"/>
                </a:rPr>
                <a:t>Drew Beamer</a:t>
              </a:r>
              <a:r>
                <a:rPr lang="en-US" altLang="en-US" sz="1000" dirty="0"/>
                <a:t> on </a:t>
              </a:r>
              <a:r>
                <a:rPr lang="en-US" altLang="en-US" sz="1000" dirty="0" err="1">
                  <a:hlinkClick r:id="rId3"/>
                </a:rPr>
                <a:t>Unsplash</a:t>
              </a:r>
              <a:r>
                <a:rPr lang="en-US" alt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06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D7A3-2648-CD5B-C86C-088D79EF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kern="1200">
                <a:latin typeface="Baxter Sans Pro Alt" pitchFamily="2" charset="77"/>
                <a:ea typeface="+mj-ea"/>
                <a:cs typeface="+mj-cs"/>
              </a:rPr>
              <a:t>Synthesis of the literature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6B5E9D-1013-59A4-AA90-23304EBC086E}"/>
              </a:ext>
            </a:extLst>
          </p:cNvPr>
          <p:cNvSpPr txBox="1">
            <a:spLocks/>
          </p:cNvSpPr>
          <p:nvPr/>
        </p:nvSpPr>
        <p:spPr>
          <a:xfrm>
            <a:off x="838200" y="1501329"/>
            <a:ext cx="5562600" cy="5141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3B3B3B"/>
                </a:solidFill>
                <a:latin typeface="Baxter Sans Pro Al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i="0" kern="1200">
                <a:solidFill>
                  <a:srgbClr val="3B3B3B"/>
                </a:solidFill>
                <a:latin typeface="Baxter Sans Pro Al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3B3B3B"/>
                </a:solidFill>
                <a:latin typeface="Baxter Sans Pro Al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B3B3B"/>
                </a:solidFill>
                <a:latin typeface="Baxter Sans Pro Al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3B3B3B"/>
                </a:solidFill>
                <a:latin typeface="Baxter Sans Pro Al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Bringing together findings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Creating a new perspective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Can cover any methodology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800" dirty="0"/>
              <a:t>Quantitative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800" dirty="0"/>
              <a:t>Qualitative</a:t>
            </a:r>
          </a:p>
          <a:p>
            <a:pPr marL="685800" lvl="2">
              <a:lnSpc>
                <a:spcPct val="100000"/>
              </a:lnSpc>
              <a:spcBef>
                <a:spcPts val="1000"/>
              </a:spcBef>
            </a:pPr>
            <a:r>
              <a:rPr lang="en-US" sz="1800" dirty="0"/>
              <a:t>Mixed Methods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Narrative Synthesis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Meta Analysis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Carefully consider what you are bringing together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en-US" sz="2000" dirty="0"/>
              <a:t>Don’t accidentally equate apples with oranges!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5B74535-A77D-0FF0-D97F-C8E0C0388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824" y="5665417"/>
            <a:ext cx="3190990" cy="2270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R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Baxter Sans Pro Alt" pitchFamily="2" charset="77"/>
                <a:ea typeface="+mn-ea"/>
                <a:cs typeface="+mn-cs"/>
              </a:rPr>
              <a:t>Photo by </a:t>
            </a: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Baxter Sans Pro Alt" pitchFamily="2" charset="77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Gowtham AGM</a:t>
            </a: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Baxter Sans Pro Alt" pitchFamily="2" charset="77"/>
                <a:ea typeface="+mn-ea"/>
                <a:cs typeface="+mn-cs"/>
              </a:rPr>
              <a:t> on </a:t>
            </a:r>
            <a:r>
              <a:rPr kumimoji="0" lang="en-US" altLang="en-US" sz="1600" b="0" i="0" u="none" strike="noStrike" kern="1200" cap="none" normalizeH="0" baseline="0" dirty="0" err="1">
                <a:ln>
                  <a:noFill/>
                </a:ln>
                <a:solidFill>
                  <a:srgbClr val="3B3B3B"/>
                </a:solidFill>
                <a:effectLst/>
                <a:latin typeface="Baxter Sans Pro Alt" pitchFamily="2" charset="77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altLang="en-US" sz="1600" b="0" i="0" u="none" strike="noStrike" kern="1200" cap="none" normalizeH="0" baseline="0" dirty="0">
                <a:ln>
                  <a:noFill/>
                </a:ln>
                <a:solidFill>
                  <a:srgbClr val="3B3B3B"/>
                </a:solidFill>
                <a:effectLst/>
                <a:latin typeface="Baxter Sans Pro Alt" pitchFamily="2" charset="77"/>
                <a:ea typeface="+mn-ea"/>
                <a:cs typeface="+mn-cs"/>
              </a:rPr>
              <a:t> </a:t>
            </a:r>
          </a:p>
        </p:txBody>
      </p:sp>
      <p:pic>
        <p:nvPicPr>
          <p:cNvPr id="11" name="Content Placeholder 10" descr="A group of apples and oranges">
            <a:extLst>
              <a:ext uri="{FF2B5EF4-FFF2-40B4-BE49-F238E27FC236}">
                <a16:creationId xmlns:a16="http://schemas.microsoft.com/office/drawing/2014/main" id="{FA6BE9CF-1BDF-D708-9305-667CAEDE8A3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/>
          <a:srcRect l="710" r="18634" b="-1"/>
          <a:stretch>
            <a:fillRect/>
          </a:stretch>
        </p:blipFill>
        <p:spPr>
          <a:xfrm>
            <a:off x="6760027" y="1618896"/>
            <a:ext cx="4820305" cy="3989269"/>
          </a:xfrm>
          <a:noFill/>
        </p:spPr>
      </p:pic>
    </p:spTree>
    <p:extLst>
      <p:ext uri="{BB962C8B-B14F-4D97-AF65-F5344CB8AC3E}">
        <p14:creationId xmlns:p14="http://schemas.microsoft.com/office/powerpoint/2010/main" val="72313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E94D-51A5-3F0A-3F3D-1B0DD3D3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F5F15-F1AE-AFF1-AE21-0798F61F7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Timings: planned conservatively – we may finish early!</a:t>
            </a:r>
          </a:p>
          <a:p>
            <a:pPr>
              <a:lnSpc>
                <a:spcPct val="150000"/>
              </a:lnSpc>
            </a:pPr>
            <a:r>
              <a:rPr lang="en-GB" dirty="0"/>
              <a:t>Breaks: a short break every hour and an hour for lunch</a:t>
            </a:r>
          </a:p>
          <a:p>
            <a:pPr>
              <a:lnSpc>
                <a:spcPct val="150000"/>
              </a:lnSpc>
            </a:pPr>
            <a:r>
              <a:rPr lang="en-GB" dirty="0"/>
              <a:t>Questions: there will be time for questions - but jump in whenever</a:t>
            </a:r>
          </a:p>
          <a:p>
            <a:pPr>
              <a:lnSpc>
                <a:spcPct val="150000"/>
              </a:lnSpc>
            </a:pPr>
            <a:r>
              <a:rPr lang="en-GB" dirty="0"/>
              <a:t>Afterwards: feel free to email me with any questions</a:t>
            </a:r>
          </a:p>
          <a:p>
            <a:pPr>
              <a:lnSpc>
                <a:spcPct val="150000"/>
              </a:lnSpc>
            </a:pPr>
            <a:r>
              <a:rPr lang="en-GB" dirty="0"/>
              <a:t>Resources for this workshop can be found here: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4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FC84-99AD-F66F-497A-60C7BC3C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Evidence for Policy and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4933-273D-2243-B0B9-14C82ED2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329"/>
            <a:ext cx="11120719" cy="504969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evidence is brought together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Then assessed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Then synthesised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Rigorously and systematically</a:t>
            </a:r>
          </a:p>
          <a:p>
            <a:pPr>
              <a:lnSpc>
                <a:spcPct val="120000"/>
              </a:lnSpc>
            </a:pPr>
            <a:r>
              <a:rPr lang="en-GB" dirty="0"/>
              <a:t>This can provide credibility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Transparency/reproducibility helps with this</a:t>
            </a:r>
          </a:p>
          <a:p>
            <a:pPr>
              <a:lnSpc>
                <a:spcPct val="120000"/>
              </a:lnSpc>
            </a:pPr>
            <a:r>
              <a:rPr lang="en-GB" dirty="0"/>
              <a:t>Can make policy/practice recommendations (when appropriate/congruous)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However, do consider the views of the people that are the topic of your review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Some reviews are codesigned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Many involve checking with those affected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This can be ongoing</a:t>
            </a:r>
          </a:p>
        </p:txBody>
      </p:sp>
    </p:spTree>
    <p:extLst>
      <p:ext uri="{BB962C8B-B14F-4D97-AF65-F5344CB8AC3E}">
        <p14:creationId xmlns:p14="http://schemas.microsoft.com/office/powerpoint/2010/main" val="3643992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D839-1B67-3CA7-69BB-F6567304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0DACB-501D-B4FD-2050-70489EE7F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Some researchers are now using AI tools for every step of the review.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There must be caution here.</a:t>
            </a:r>
          </a:p>
          <a:p>
            <a:pPr>
              <a:lnSpc>
                <a:spcPct val="120000"/>
              </a:lnSpc>
            </a:pPr>
            <a:r>
              <a:rPr lang="en-GB" dirty="0"/>
              <a:t>A key strength of the systematic review comes from its transparency and replicability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AI can obfuscate these processes, especially when based on probability.</a:t>
            </a:r>
          </a:p>
          <a:p>
            <a:pPr>
              <a:lnSpc>
                <a:spcPct val="120000"/>
              </a:lnSpc>
            </a:pPr>
            <a:r>
              <a:rPr lang="en-GB" dirty="0"/>
              <a:t>If you do use these methods you must be transparent about when and how you used them.</a:t>
            </a:r>
          </a:p>
          <a:p>
            <a:pPr>
              <a:lnSpc>
                <a:spcPct val="120000"/>
              </a:lnSpc>
            </a:pPr>
            <a:r>
              <a:rPr lang="en-GB" dirty="0"/>
              <a:t>Be aware of the suitability and what is being lost.</a:t>
            </a:r>
          </a:p>
          <a:p>
            <a:pPr>
              <a:lnSpc>
                <a:spcPct val="120000"/>
              </a:lnSpc>
            </a:pPr>
            <a:r>
              <a:rPr lang="en-GB" dirty="0"/>
              <a:t>Your judgement is an important tool.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6E4E1-AC14-A3B2-BD74-AF54CA4C2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68" y="6401232"/>
            <a:ext cx="7361860" cy="25429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Responsible AI in Evidence Synthesis (RAISE): guidance and recommendations: </a:t>
            </a:r>
            <a:r>
              <a:rPr lang="en-GB" dirty="0">
                <a:hlinkClick r:id="rId2"/>
              </a:rPr>
              <a:t>https://osf.io/fwaud/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32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88FB-0FF5-57AB-8141-0844610B7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0B6D02-CACD-4C6A-1838-EBB2A0FCB6E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Any 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652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8C1F63-523B-5266-9D1B-7E6C2E0A8C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7600" y="2553656"/>
            <a:ext cx="5716800" cy="1750688"/>
          </a:xfrm>
        </p:spPr>
        <p:txBody>
          <a:bodyPr/>
          <a:lstStyle/>
          <a:p>
            <a:r>
              <a:rPr lang="en-GB" dirty="0"/>
              <a:t>10-15 minute break</a:t>
            </a:r>
          </a:p>
          <a:p>
            <a:endParaRPr lang="en-GB" dirty="0"/>
          </a:p>
          <a:p>
            <a:r>
              <a:rPr lang="en-GB" dirty="0"/>
              <a:t>Up Next: Methodology</a:t>
            </a:r>
          </a:p>
        </p:txBody>
      </p:sp>
    </p:spTree>
    <p:extLst>
      <p:ext uri="{BB962C8B-B14F-4D97-AF65-F5344CB8AC3E}">
        <p14:creationId xmlns:p14="http://schemas.microsoft.com/office/powerpoint/2010/main" val="252742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2D09-5B5B-EE1D-68E9-849FA6E9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2: Methodology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E9D07-8476-AE35-31DC-32CAD9FA56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14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58BDC-4F16-3053-028C-D805ADAFF3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7600" y="2905132"/>
            <a:ext cx="5716800" cy="10477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800" dirty="0"/>
              <a:t>Is anyone aware of any methods used in systematic reviews already?</a:t>
            </a:r>
          </a:p>
        </p:txBody>
      </p:sp>
    </p:spTree>
    <p:extLst>
      <p:ext uri="{BB962C8B-B14F-4D97-AF65-F5344CB8AC3E}">
        <p14:creationId xmlns:p14="http://schemas.microsoft.com/office/powerpoint/2010/main" val="372093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2B53-9A2E-54EE-9130-78630659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992928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The Anatomy of a Systematic review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AB396B-6E4E-7A22-4A9A-9C3B6F07E1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501329"/>
          <a:ext cx="10810461" cy="5144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599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8641-43CD-0A01-42D3-CEA9EFB3D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Frameworks/approaches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3481-BE89-75AE-C29E-AAEB1140A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6992928" cy="472312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Useful in guiding the development of the protocol</a:t>
            </a:r>
          </a:p>
          <a:p>
            <a:pPr lvl="1"/>
            <a:r>
              <a:rPr lang="en-GB" dirty="0"/>
              <a:t>Methods often designed for specific purposes	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 err="1">
                <a:hlinkClick r:id="rId2"/>
              </a:rPr>
              <a:t>Eppi</a:t>
            </a:r>
            <a:r>
              <a:rPr lang="en-GB" dirty="0">
                <a:hlinkClick r:id="rId2"/>
              </a:rPr>
              <a:t>-Centre 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JBI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Campbell</a:t>
            </a:r>
            <a:endParaRPr lang="en-GB" dirty="0"/>
          </a:p>
          <a:p>
            <a:r>
              <a:rPr lang="en-GB" dirty="0"/>
              <a:t>Worth looking into several to make a decision on best fit</a:t>
            </a:r>
          </a:p>
          <a:p>
            <a:pPr lvl="1"/>
            <a:r>
              <a:rPr lang="en-GB" dirty="0"/>
              <a:t>Don’t let the methodological tail wag the dog!</a:t>
            </a:r>
          </a:p>
          <a:p>
            <a:r>
              <a:rPr lang="en-GB" dirty="0"/>
              <a:t>Approaches differ but most systematic reviews share some elements</a:t>
            </a:r>
          </a:p>
          <a:p>
            <a:pPr lvl="1"/>
            <a:r>
              <a:rPr lang="en-GB" dirty="0"/>
              <a:t>Searching</a:t>
            </a:r>
          </a:p>
          <a:p>
            <a:pPr lvl="1"/>
            <a:r>
              <a:rPr lang="en-GB" dirty="0"/>
              <a:t>Screening</a:t>
            </a:r>
          </a:p>
          <a:p>
            <a:pPr lvl="1"/>
            <a:r>
              <a:rPr lang="en-GB" dirty="0"/>
              <a:t>Extraction</a:t>
            </a:r>
          </a:p>
          <a:p>
            <a:pPr lvl="1"/>
            <a:r>
              <a:rPr lang="en-GB" dirty="0"/>
              <a:t>Appraisal</a:t>
            </a:r>
          </a:p>
          <a:p>
            <a:pPr lvl="1"/>
            <a:r>
              <a:rPr lang="en-GB" dirty="0"/>
              <a:t>Synthesis</a:t>
            </a:r>
          </a:p>
        </p:txBody>
      </p:sp>
      <p:pic>
        <p:nvPicPr>
          <p:cNvPr id="9" name="Picture 8" descr="A dog standing in the snow&#10;&#10;AI-generated content may be incorrect.">
            <a:extLst>
              <a:ext uri="{FF2B5EF4-FFF2-40B4-BE49-F238E27FC236}">
                <a16:creationId xmlns:a16="http://schemas.microsoft.com/office/drawing/2014/main" id="{9C09619E-073D-9DBB-52AD-5B779F6C1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128" y="2017859"/>
            <a:ext cx="4233422" cy="2822281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D3BE253-F911-F424-3EBB-84D9D8B05C08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8941501" y="4840140"/>
            <a:ext cx="20126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Kostiantyn Li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Unsplash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62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1FE0-A24F-E5A9-A092-95AF6695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8B79-73B1-D4D9-F434-D31F55C22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6992928" cy="463442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Protocols are a useful way to enhance transparency</a:t>
            </a:r>
          </a:p>
          <a:p>
            <a:pPr lvl="1"/>
            <a:r>
              <a:rPr lang="en-GB" dirty="0"/>
              <a:t>They also help you</a:t>
            </a:r>
          </a:p>
          <a:p>
            <a:pPr lvl="1"/>
            <a:r>
              <a:rPr lang="en-GB" dirty="0"/>
              <a:t>Like a recipe you follow</a:t>
            </a:r>
          </a:p>
          <a:p>
            <a:pPr lvl="1"/>
            <a:r>
              <a:rPr lang="en-GB" dirty="0"/>
              <a:t>This can help with planning/organisation</a:t>
            </a:r>
          </a:p>
          <a:p>
            <a:r>
              <a:rPr lang="en-GB" dirty="0"/>
              <a:t>Protocols do not have to be restrictive</a:t>
            </a:r>
          </a:p>
          <a:p>
            <a:pPr lvl="1"/>
            <a:r>
              <a:rPr lang="en-GB" dirty="0"/>
              <a:t>Rather they help to show when you changed an approach</a:t>
            </a:r>
          </a:p>
          <a:p>
            <a:pPr lvl="1"/>
            <a:r>
              <a:rPr lang="en-GB" dirty="0"/>
              <a:t>It is important to communicate this – why?</a:t>
            </a:r>
          </a:p>
          <a:p>
            <a:r>
              <a:rPr lang="en-GB" dirty="0"/>
              <a:t>It is helpful if there is a record of your protocol – aids transparency</a:t>
            </a:r>
          </a:p>
          <a:p>
            <a:pPr lvl="1"/>
            <a:r>
              <a:rPr lang="en-GB" dirty="0"/>
              <a:t>Journals</a:t>
            </a:r>
          </a:p>
          <a:p>
            <a:pPr lvl="1"/>
            <a:r>
              <a:rPr lang="en-GB" dirty="0"/>
              <a:t>Repositories – e.g. PROSPERO and OSF</a:t>
            </a:r>
          </a:p>
          <a:p>
            <a:pPr lvl="1"/>
            <a:r>
              <a:rPr lang="en-GB" dirty="0"/>
              <a:t>Can be embargoed</a:t>
            </a:r>
          </a:p>
          <a:p>
            <a:r>
              <a:rPr lang="en-GB" dirty="0"/>
              <a:t>Guidelines exist which can help – e.g. PRISMA-P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3EBDC-3CE4-9C76-255C-59CBE59B40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https://www.prisma-statement.org/protocols</a:t>
            </a:r>
            <a:endParaRPr lang="en-GB" dirty="0"/>
          </a:p>
        </p:txBody>
      </p:sp>
      <p:pic>
        <p:nvPicPr>
          <p:cNvPr id="7" name="Picture 6" descr="Close-up of a recipe book&#10;&#10;AI-generated content may be incorrect.">
            <a:extLst>
              <a:ext uri="{FF2B5EF4-FFF2-40B4-BE49-F238E27FC236}">
                <a16:creationId xmlns:a16="http://schemas.microsoft.com/office/drawing/2014/main" id="{9B8C5840-1EBF-6921-2613-653AEA7B4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34" y="2114274"/>
            <a:ext cx="3944178" cy="2629452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F5B44251-1F3A-6D5F-C327-7BFF8ED4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0256" y="4743726"/>
            <a:ext cx="191253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James Lee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Unsplash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0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2B9D-3601-0FD3-41D0-FA568B66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the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0552-4F54-0FE3-BF73-57C0EC1B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8472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It is usually helpful to design tools in advance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Can use specialist tools – will cover some later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Often simple spreadsheets will suffice to keep records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But design these mindfully</a:t>
            </a:r>
          </a:p>
          <a:p>
            <a:pPr lvl="3">
              <a:lnSpc>
                <a:spcPct val="120000"/>
              </a:lnSpc>
            </a:pPr>
            <a:r>
              <a:rPr lang="en-GB" dirty="0"/>
              <a:t>Will others be able to use these independently?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Comprehensive and precise record keeping is highly important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This is part of being transparent/replicable</a:t>
            </a:r>
          </a:p>
          <a:p>
            <a:pPr>
              <a:lnSpc>
                <a:spcPct val="120000"/>
              </a:lnSpc>
            </a:pPr>
            <a:r>
              <a:rPr lang="en-GB" dirty="0"/>
              <a:t>Consider carefully your review questions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Then decide in advance what you will keep and what you will not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Inclusion/exclusion criteria</a:t>
            </a:r>
          </a:p>
        </p:txBody>
      </p:sp>
    </p:spTree>
    <p:extLst>
      <p:ext uri="{BB962C8B-B14F-4D97-AF65-F5344CB8AC3E}">
        <p14:creationId xmlns:p14="http://schemas.microsoft.com/office/powerpoint/2010/main" val="50790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AC016-1717-4233-0BA7-45E9224F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Plan for Today</a:t>
            </a:r>
          </a:p>
        </p:txBody>
      </p:sp>
      <p:graphicFrame>
        <p:nvGraphicFramePr>
          <p:cNvPr id="31" name="Content Placeholder 5">
            <a:extLst>
              <a:ext uri="{FF2B5EF4-FFF2-40B4-BE49-F238E27FC236}">
                <a16:creationId xmlns:a16="http://schemas.microsoft.com/office/drawing/2014/main" id="{7DAC3DEA-E88E-404C-B3D3-F63683AC39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20164"/>
              </p:ext>
            </p:extLst>
          </p:nvPr>
        </p:nvGraphicFramePr>
        <p:xfrm>
          <a:off x="838200" y="150133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84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7B1A-B6C5-D760-7087-F8CA88B5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1D28-7C0D-6462-14B4-12DAA818C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677401"/>
          </a:xfrm>
        </p:spPr>
        <p:txBody>
          <a:bodyPr>
            <a:normAutofit/>
          </a:bodyPr>
          <a:lstStyle/>
          <a:p>
            <a:r>
              <a:rPr lang="en-GB" dirty="0"/>
              <a:t>Choose multiple databases – one is rarely enough</a:t>
            </a:r>
          </a:p>
          <a:p>
            <a:pPr lvl="1"/>
            <a:r>
              <a:rPr lang="en-GB" dirty="0"/>
              <a:t>There are studies on optimising this – but use your best judgement</a:t>
            </a:r>
          </a:p>
          <a:p>
            <a:pPr lvl="2"/>
            <a:r>
              <a:rPr lang="en-GB" dirty="0"/>
              <a:t>E.g. Bramer et al., (2017)</a:t>
            </a:r>
          </a:p>
          <a:p>
            <a:pPr lvl="3"/>
            <a:r>
              <a:rPr lang="en-GB" dirty="0"/>
              <a:t>From a medical perspective (recall percentage based on search using all databases)</a:t>
            </a:r>
          </a:p>
          <a:p>
            <a:pPr lvl="4"/>
            <a:r>
              <a:rPr lang="en-GB" dirty="0"/>
              <a:t>Embase (85.9%), Embase and MEDLINE (92.8%), Embase, MEDLINE and Web of Science (95.9%), Embase, MEDLINE, Web of Science, and Google Scholar (98.3%). </a:t>
            </a:r>
          </a:p>
          <a:p>
            <a:pPr lvl="5"/>
            <a:r>
              <a:rPr lang="en-GB" dirty="0"/>
              <a:t>But in specific circumstances PSYCINFO was important</a:t>
            </a:r>
          </a:p>
          <a:p>
            <a:pPr lvl="3"/>
            <a:r>
              <a:rPr lang="en-GB" dirty="0"/>
              <a:t>Choose multiple databases to cover </a:t>
            </a:r>
            <a:r>
              <a:rPr lang="en-GB" dirty="0" err="1"/>
              <a:t>blindspots</a:t>
            </a:r>
            <a:endParaRPr lang="en-GB" dirty="0"/>
          </a:p>
          <a:p>
            <a:pPr lvl="4"/>
            <a:r>
              <a:rPr lang="en-GB" dirty="0"/>
              <a:t>Think about your specific topic</a:t>
            </a:r>
          </a:p>
          <a:p>
            <a:pPr lvl="3"/>
            <a:r>
              <a:rPr lang="en-GB" dirty="0"/>
              <a:t>Be careful with search engines like google scholar as algorithms/obfuscation may make searches difficult to replicate</a:t>
            </a:r>
          </a:p>
          <a:p>
            <a:pPr lvl="1"/>
            <a:r>
              <a:rPr lang="en-GB" dirty="0"/>
              <a:t>Targeted journal searching and citation searching can be useful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5799E-4EC0-685F-D9BC-AEEEFAE397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9674" y="6310299"/>
            <a:ext cx="10823572" cy="44697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Bramer, W. M., </a:t>
            </a:r>
            <a:r>
              <a:rPr lang="en-GB" dirty="0" err="1"/>
              <a:t>Rethlefsen</a:t>
            </a:r>
            <a:r>
              <a:rPr lang="en-GB" dirty="0"/>
              <a:t>, M. L., </a:t>
            </a:r>
            <a:r>
              <a:rPr lang="en-GB" dirty="0" err="1"/>
              <a:t>Kleijnen</a:t>
            </a:r>
            <a:r>
              <a:rPr lang="en-GB" dirty="0"/>
              <a:t>, J., &amp; Franco, O. H. (2017). Optimal database combinations for literature searches in systematic reviews: a prospective exploratory study. </a:t>
            </a:r>
            <a:r>
              <a:rPr lang="en-GB" i="1" dirty="0"/>
              <a:t>Systematic reviews</a:t>
            </a:r>
            <a:r>
              <a:rPr lang="en-GB" dirty="0"/>
              <a:t>, </a:t>
            </a:r>
            <a:r>
              <a:rPr lang="en-GB" i="1" dirty="0"/>
              <a:t>6</a:t>
            </a:r>
            <a:r>
              <a:rPr lang="en-GB" dirty="0"/>
              <a:t>, 1-12. </a:t>
            </a:r>
            <a:r>
              <a:rPr lang="en-GB" dirty="0">
                <a:hlinkClick r:id="rId2"/>
              </a:rPr>
              <a:t>https://doi.org/10.1186/s13643-017-0644-y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88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4E13-2124-8A6C-F15E-F913A533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ED27-CF6D-F1DE-6B00-84CEFF3DE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8607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Most reviews look at grey literature – at least to investigate the problem of publication bias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Grey literature databases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Websites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Contacting researchers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Registrations/protocols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Conference abstracts</a:t>
            </a:r>
          </a:p>
          <a:p>
            <a:pPr>
              <a:lnSpc>
                <a:spcPct val="150000"/>
              </a:lnSpc>
            </a:pPr>
            <a:r>
              <a:rPr lang="en-GB" dirty="0"/>
              <a:t>Can also include grey literature in synthesis</a:t>
            </a:r>
          </a:p>
          <a:p>
            <a:endParaRPr lang="en-GB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C1510D1-B4F7-4992-CE2E-55EAA9110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054" y="6292123"/>
            <a:ext cx="2150650" cy="24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/>
              <a:t>Photo by </a:t>
            </a:r>
            <a:r>
              <a:rPr lang="en-US" altLang="en-US" sz="1000" dirty="0">
                <a:hlinkClick r:id="rId2"/>
              </a:rPr>
              <a:t>Drew Beamer</a:t>
            </a:r>
            <a:r>
              <a:rPr lang="en-US" altLang="en-US" sz="1000" dirty="0"/>
              <a:t> on </a:t>
            </a:r>
            <a:r>
              <a:rPr lang="en-US" altLang="en-US" sz="1000" dirty="0" err="1">
                <a:hlinkClick r:id="rId3"/>
              </a:rPr>
              <a:t>Unsplash</a:t>
            </a:r>
            <a:r>
              <a:rPr lang="en-US" altLang="en-US" sz="1000" dirty="0"/>
              <a:t> </a:t>
            </a:r>
          </a:p>
        </p:txBody>
      </p:sp>
      <p:pic>
        <p:nvPicPr>
          <p:cNvPr id="8" name="Picture 7" descr="A close-up of a drawer">
            <a:extLst>
              <a:ext uri="{FF2B5EF4-FFF2-40B4-BE49-F238E27FC236}">
                <a16:creationId xmlns:a16="http://schemas.microsoft.com/office/drawing/2014/main" id="{C6B9633C-8D68-3D28-7E56-4085191C2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42" y="2251421"/>
            <a:ext cx="3062875" cy="405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DDAC-BE84-4DC2-6284-6B4C0E98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180F2-5B7B-E504-3F3C-0CD689942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57834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Design your search strategy to maximise relevant records while minimising irrelevant records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This is tricky and can take some time to get right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Scoping searches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Iterative design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Eventually you will have your final search terms</a:t>
            </a:r>
          </a:p>
          <a:p>
            <a:pPr>
              <a:lnSpc>
                <a:spcPct val="120000"/>
              </a:lnSpc>
            </a:pPr>
            <a:r>
              <a:rPr lang="en-GB" dirty="0"/>
              <a:t>We will discuss Boolean operators for search terms later</a:t>
            </a:r>
          </a:p>
          <a:p>
            <a:pPr>
              <a:lnSpc>
                <a:spcPct val="120000"/>
              </a:lnSpc>
            </a:pPr>
            <a:r>
              <a:rPr lang="en-GB" dirty="0"/>
              <a:t>Keep record of numbers – to complete a PRISMA diagram</a:t>
            </a:r>
          </a:p>
          <a:p>
            <a:pPr>
              <a:lnSpc>
                <a:spcPct val="120000"/>
              </a:lnSpc>
            </a:pPr>
            <a:r>
              <a:rPr lang="en-GB" dirty="0"/>
              <a:t>Referencing software is well suited to this task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Sub folders can be very helpful</a:t>
            </a:r>
          </a:p>
        </p:txBody>
      </p:sp>
    </p:spTree>
    <p:extLst>
      <p:ext uri="{BB962C8B-B14F-4D97-AF65-F5344CB8AC3E}">
        <p14:creationId xmlns:p14="http://schemas.microsoft.com/office/powerpoint/2010/main" val="344574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91DA-FA84-2905-F7D3-D692BF0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77F7-3911-F0D7-5C31-2E433F960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97131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The process can be made more rigorous by ensuring no one researcher is solely responsible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Reduces risk of bias – from an individual</a:t>
            </a:r>
          </a:p>
          <a:p>
            <a:pPr>
              <a:lnSpc>
                <a:spcPct val="120000"/>
              </a:lnSpc>
            </a:pPr>
            <a:r>
              <a:rPr lang="en-GB" dirty="0"/>
              <a:t>Ideally – 2 or more researchers undertake processes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Disputes are settled by another researcher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This can be done blindly</a:t>
            </a:r>
          </a:p>
          <a:p>
            <a:pPr>
              <a:lnSpc>
                <a:spcPct val="120000"/>
              </a:lnSpc>
            </a:pPr>
            <a:r>
              <a:rPr lang="en-GB" dirty="0"/>
              <a:t>This can be limited by practical limitations – be transparent</a:t>
            </a:r>
          </a:p>
          <a:p>
            <a:pPr>
              <a:lnSpc>
                <a:spcPct val="120000"/>
              </a:lnSpc>
            </a:pPr>
            <a:r>
              <a:rPr lang="en-GB" dirty="0"/>
              <a:t>This is helpful at various stages: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Screening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Coding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Appraisal</a:t>
            </a:r>
          </a:p>
          <a:p>
            <a:pPr lvl="1"/>
            <a:endParaRPr lang="en-GB" dirty="0"/>
          </a:p>
        </p:txBody>
      </p:sp>
      <p:pic>
        <p:nvPicPr>
          <p:cNvPr id="6" name="Graphic 5" descr="Users outline">
            <a:extLst>
              <a:ext uri="{FF2B5EF4-FFF2-40B4-BE49-F238E27FC236}">
                <a16:creationId xmlns:a16="http://schemas.microsoft.com/office/drawing/2014/main" id="{6C12A802-03E6-278B-DD1C-143F0E332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861" y="3795707"/>
            <a:ext cx="2676939" cy="26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83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04D1-19D1-D578-7974-53DF5F15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F313-D4B3-9D9C-51AF-0282AE66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95172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De-duplication often happens first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Software can help to flag potential duplicates – but be careful!</a:t>
            </a:r>
          </a:p>
          <a:p>
            <a:pPr>
              <a:lnSpc>
                <a:spcPct val="120000"/>
              </a:lnSpc>
            </a:pPr>
            <a:r>
              <a:rPr lang="en-GB" dirty="0"/>
              <a:t>Can then screen by title/abstract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Sometimes just titles first, then abstracts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At this stage only records that are obviously not suitable is done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Erring on the conservative side</a:t>
            </a:r>
          </a:p>
          <a:p>
            <a:pPr>
              <a:lnSpc>
                <a:spcPct val="120000"/>
              </a:lnSpc>
            </a:pPr>
            <a:r>
              <a:rPr lang="en-GB" dirty="0"/>
              <a:t>Then full texts are screened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Reasons are provided for exclusions at this stage</a:t>
            </a:r>
          </a:p>
          <a:p>
            <a:pPr>
              <a:lnSpc>
                <a:spcPct val="120000"/>
              </a:lnSpc>
            </a:pPr>
            <a:r>
              <a:rPr lang="en-GB" dirty="0"/>
              <a:t>Referencing software can be used – tools like Covidence and </a:t>
            </a:r>
            <a:r>
              <a:rPr lang="en-GB" dirty="0" err="1"/>
              <a:t>Eppi</a:t>
            </a:r>
            <a:r>
              <a:rPr lang="en-GB" dirty="0"/>
              <a:t>-Reviewer also facilitate screening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324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4450-E20F-DF6F-CD55-6E2BF4A0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DAB9C-76A2-A8A4-4AEC-617475FBC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341"/>
            <a:ext cx="10515600" cy="45483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Data extraction usually uses predesigned coding spreadsheets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But tools like Covidence and </a:t>
            </a:r>
            <a:r>
              <a:rPr lang="en-GB" dirty="0" err="1"/>
              <a:t>Eppi</a:t>
            </a:r>
            <a:r>
              <a:rPr lang="en-GB" dirty="0"/>
              <a:t>-reviewer are designed for this too</a:t>
            </a:r>
          </a:p>
          <a:p>
            <a:pPr>
              <a:lnSpc>
                <a:spcPct val="150000"/>
              </a:lnSpc>
            </a:pPr>
            <a:r>
              <a:rPr lang="en-GB" dirty="0"/>
              <a:t>Usually key information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E.g. bibliographic information, population information, sample size, research design, sampling, analysis methods, items relevant to research questions, etc.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Effect sizes, Standard errors, or information to calculate effect sizes if conducting meta-analysis</a:t>
            </a:r>
          </a:p>
        </p:txBody>
      </p:sp>
    </p:spTree>
    <p:extLst>
      <p:ext uri="{BB962C8B-B14F-4D97-AF65-F5344CB8AC3E}">
        <p14:creationId xmlns:p14="http://schemas.microsoft.com/office/powerpoint/2010/main" val="175891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83CB-1331-AD11-FE14-D3785043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Appraisal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5D60-5DB7-65D1-28D2-A27DB8AFA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478190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Critical appraisal, quality appraisal, risk of bias assessment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Various methods are used to assess quality of included studies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Important to address rubbish in &gt; rubbish out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Although poor quality research is a finding itself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Cut offs are often decided in advance – although judgement will be required</a:t>
            </a:r>
          </a:p>
          <a:p>
            <a:pPr>
              <a:lnSpc>
                <a:spcPct val="150000"/>
              </a:lnSpc>
            </a:pPr>
            <a:r>
              <a:rPr lang="en-GB" dirty="0"/>
              <a:t>We will cover various tools later to do this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It is worth carefully considering which tool best suits your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Sometimes there is a reason to include low quality research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E.g. you are interested in methods being used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But if findings are synthesised you may be placing equal weight on two unequal studies</a:t>
            </a:r>
          </a:p>
        </p:txBody>
      </p:sp>
    </p:spTree>
    <p:extLst>
      <p:ext uri="{BB962C8B-B14F-4D97-AF65-F5344CB8AC3E}">
        <p14:creationId xmlns:p14="http://schemas.microsoft.com/office/powerpoint/2010/main" val="357263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CB2C-DE40-E0E4-D51F-EF610E45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Analysis/Synthesis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CEC4-58A3-6EBB-613E-2E0D154E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We will spend some time discussing analysis/synthesis at the end</a:t>
            </a:r>
          </a:p>
          <a:p>
            <a:pPr>
              <a:lnSpc>
                <a:spcPct val="200000"/>
              </a:lnSpc>
            </a:pPr>
            <a:r>
              <a:rPr lang="en-GB" dirty="0"/>
              <a:t>This tends to take a qualitative approach, quantitative approach, or mixed methods approach</a:t>
            </a:r>
          </a:p>
          <a:p>
            <a:pPr>
              <a:lnSpc>
                <a:spcPct val="200000"/>
              </a:lnSpc>
            </a:pPr>
            <a:r>
              <a:rPr lang="en-GB" dirty="0"/>
              <a:t>Evidence synthesis is the combination of information from across studies.</a:t>
            </a:r>
          </a:p>
          <a:p>
            <a:pPr lvl="1">
              <a:lnSpc>
                <a:spcPct val="200000"/>
              </a:lnSpc>
            </a:pPr>
            <a:r>
              <a:rPr lang="en-GB" dirty="0"/>
              <a:t>Meta-synthesis, narrative synthesis, meta-analysis, etc.</a:t>
            </a:r>
          </a:p>
        </p:txBody>
      </p:sp>
    </p:spTree>
    <p:extLst>
      <p:ext uri="{BB962C8B-B14F-4D97-AF65-F5344CB8AC3E}">
        <p14:creationId xmlns:p14="http://schemas.microsoft.com/office/powerpoint/2010/main" val="3131560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906A-E983-15FE-D7F6-C0644605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62CB-3FB8-8500-3C0A-9D6528BA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686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Many studies check with the impacted population (or have codesigned the review from the start)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Patient and Public Involvement (PPI)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Participatory approaches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Realist reviews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Iterative negotiation</a:t>
            </a:r>
          </a:p>
          <a:p>
            <a:pPr>
              <a:lnSpc>
                <a:spcPct val="150000"/>
              </a:lnSpc>
            </a:pPr>
            <a:r>
              <a:rPr lang="en-GB" dirty="0"/>
              <a:t>Consider how best to communicate findings to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4160597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BDF7F-EC94-B924-E59C-1B12147D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991224-508D-99A7-DC70-63548949D61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Any 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070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D5B6A9-EF73-93A6-2D8D-FBA7E10F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Session 1: Introductions and Background</a:t>
            </a:r>
          </a:p>
        </p:txBody>
      </p:sp>
      <p:sp>
        <p:nvSpPr>
          <p:cNvPr id="10" name="Picture Placeholder 9" descr="Photo (optional)">
            <a:extLst>
              <a:ext uri="{FF2B5EF4-FFF2-40B4-BE49-F238E27FC236}">
                <a16:creationId xmlns:a16="http://schemas.microsoft.com/office/drawing/2014/main" id="{A685D11E-A54C-66CF-0067-79DBA231D2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24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1A0B-D313-CD65-5CE6-893261D7C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5F4ECD6-7BB1-CDE6-FCB1-7AE042852B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7600" y="2553656"/>
            <a:ext cx="5716800" cy="1750688"/>
          </a:xfrm>
        </p:spPr>
        <p:txBody>
          <a:bodyPr/>
          <a:lstStyle/>
          <a:p>
            <a:r>
              <a:rPr lang="en-GB" dirty="0"/>
              <a:t>10-15 minute break</a:t>
            </a:r>
          </a:p>
          <a:p>
            <a:endParaRPr lang="en-GB" dirty="0"/>
          </a:p>
          <a:p>
            <a:r>
              <a:rPr lang="en-GB" dirty="0"/>
              <a:t>Up Next: Search Strategies</a:t>
            </a:r>
          </a:p>
        </p:txBody>
      </p:sp>
    </p:spTree>
    <p:extLst>
      <p:ext uri="{BB962C8B-B14F-4D97-AF65-F5344CB8AC3E}">
        <p14:creationId xmlns:p14="http://schemas.microsoft.com/office/powerpoint/2010/main" val="346873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9BEB-6677-8E6B-CA8E-B92433C4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Session 3: </a:t>
            </a:r>
            <a:r>
              <a:rPr lang="en-US" dirty="0"/>
              <a:t>Search Strategy</a:t>
            </a:r>
            <a:r>
              <a:rPr lang="en-GB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359BF-9CBD-BFF8-15C9-D4632B5B4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866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6B30E-2882-0A2A-3E63-B2832331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when designing a search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DBB87-6888-F1E7-181A-35AC7A555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258"/>
            <a:ext cx="5257800" cy="3324497"/>
          </a:xfrm>
        </p:spPr>
        <p:txBody>
          <a:bodyPr numCol="1"/>
          <a:lstStyle/>
          <a:p>
            <a:r>
              <a:rPr lang="en-GB" dirty="0"/>
              <a:t>Try to capture as many relevant records as possible, while minimising irrelevant records</a:t>
            </a:r>
          </a:p>
          <a:p>
            <a:r>
              <a:rPr lang="en-GB" dirty="0"/>
              <a:t>Screening is a labour-intensive process</a:t>
            </a:r>
          </a:p>
          <a:p>
            <a:r>
              <a:rPr lang="en-GB" dirty="0"/>
              <a:t>The less hits, the quicker it will be</a:t>
            </a:r>
          </a:p>
          <a:p>
            <a:pPr lvl="1"/>
            <a:r>
              <a:rPr lang="en-GB" dirty="0"/>
              <a:t>But the more that could be potentially missed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E2925-0BB3-65E0-5A15-81CEC6E958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9674" y="6355080"/>
            <a:ext cx="11742326" cy="402196"/>
          </a:xfrm>
        </p:spPr>
        <p:txBody>
          <a:bodyPr>
            <a:normAutofit fontScale="62500" lnSpcReduction="20000"/>
          </a:bodyPr>
          <a:lstStyle/>
          <a:p>
            <a:r>
              <a:rPr lang="en-GB" sz="2300" dirty="0"/>
              <a:t>Methley, A. M., Campbell, S., Chew-Graham, C., McNally, R., &amp; Cheraghi-Sohi, S. (2014). PICO, PICOS and SPIDER: a comparison study of specificity and sensitivity in three search tools for qualitative systematic reviews. </a:t>
            </a:r>
            <a:r>
              <a:rPr lang="en-GB" sz="2300" i="1" dirty="0"/>
              <a:t>BMC health services research</a:t>
            </a:r>
            <a:r>
              <a:rPr lang="en-GB" sz="2300" dirty="0"/>
              <a:t>, </a:t>
            </a:r>
            <a:r>
              <a:rPr lang="en-GB" sz="2300" i="1" dirty="0"/>
              <a:t>14</a:t>
            </a:r>
            <a:r>
              <a:rPr lang="en-GB" sz="2300" dirty="0"/>
              <a:t>, 579. </a:t>
            </a:r>
            <a:r>
              <a:rPr lang="en-GB" sz="2300" dirty="0">
                <a:hlinkClick r:id="rId2"/>
              </a:rPr>
              <a:t>https://doi.org/10.1186/s12913-014-0579-0</a:t>
            </a:r>
            <a:endParaRPr lang="en-GB" sz="2300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6C831-D572-D81C-3DB0-5932F786C4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29956" y="2226142"/>
            <a:ext cx="4643735" cy="2698731"/>
          </a:xfrm>
          <a:ln>
            <a:solidFill>
              <a:schemeClr val="tx1"/>
            </a:solidFill>
          </a:ln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GB" sz="2000" b="1" dirty="0"/>
              <a:t>PICOS</a:t>
            </a:r>
          </a:p>
          <a:p>
            <a:r>
              <a:rPr lang="en-GB" sz="2000" dirty="0"/>
              <a:t>Population</a:t>
            </a:r>
          </a:p>
          <a:p>
            <a:r>
              <a:rPr lang="en-GB" sz="2000" dirty="0"/>
              <a:t>Intervention</a:t>
            </a:r>
          </a:p>
          <a:p>
            <a:r>
              <a:rPr lang="en-GB" sz="2000" dirty="0"/>
              <a:t>Comparison</a:t>
            </a:r>
          </a:p>
          <a:p>
            <a:r>
              <a:rPr lang="en-GB" sz="2000" dirty="0"/>
              <a:t>Outcome</a:t>
            </a:r>
          </a:p>
          <a:p>
            <a:r>
              <a:rPr lang="en-GB" sz="2000" dirty="0"/>
              <a:t>Study Design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SPIDER</a:t>
            </a:r>
          </a:p>
          <a:p>
            <a:r>
              <a:rPr lang="en-GB" sz="2000" dirty="0"/>
              <a:t>Sample</a:t>
            </a:r>
          </a:p>
          <a:p>
            <a:r>
              <a:rPr lang="en-GB" sz="2000" dirty="0"/>
              <a:t>Phenomenon of Interest</a:t>
            </a:r>
          </a:p>
          <a:p>
            <a:r>
              <a:rPr lang="en-GB" sz="2000" dirty="0"/>
              <a:t>Design</a:t>
            </a:r>
          </a:p>
          <a:p>
            <a:r>
              <a:rPr lang="en-GB" sz="2000" dirty="0"/>
              <a:t>Evaluation</a:t>
            </a:r>
          </a:p>
          <a:p>
            <a:r>
              <a:rPr lang="en-GB" sz="2000" dirty="0"/>
              <a:t>Research type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56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65C5-EF1D-554B-DCFB-23DF77FB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Strategy Group Task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896E-5929-FE2D-B550-EDD288599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In groups of 4-5 – choose 1 person to keep notes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dirty="0"/>
              <a:t>Pick a review topic: from the list on the website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dirty="0"/>
              <a:t>Pick key terms: to maximise relevant results while minimising irrelevant results – consider PICOS or SPIDER etc.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dirty="0"/>
              <a:t>Find relevant databases: some discipline specific suggestion can be found on the website to get you started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GB" dirty="0"/>
              <a:t>Discuss relevant journals &amp; other places where you may find relevant results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9363F-15D9-7C65-B25A-C9968A46D4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569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337A-FE54-45FC-84CF-A02534E6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Strategy Group Task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B0EBC-3829-AC6D-0586-9411F3EB7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Still in groups</a:t>
            </a:r>
          </a:p>
          <a:p>
            <a:r>
              <a:rPr lang="en-GB" sz="2000" dirty="0"/>
              <a:t>Discuss how to combine your search terms with Boolean operators</a:t>
            </a:r>
          </a:p>
          <a:p>
            <a:r>
              <a:rPr lang="en-GB" sz="2000" dirty="0"/>
              <a:t>Brackets can be used to group terms</a:t>
            </a:r>
          </a:p>
          <a:p>
            <a:r>
              <a:rPr lang="en-GB" sz="2000"/>
              <a:t>Asterisks </a:t>
            </a:r>
            <a:r>
              <a:rPr lang="en-GB" sz="2000" dirty="0"/>
              <a:t>can be used for wildcards e.g. Mov* = move, moving, movers, movers, moved, etc. 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      Primary NOT Middle NOT Elementary | Primary AND Middle AND Elementary | Primary OR Middle OR Elementary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5A8EE-BD9B-9064-3043-22B6649F6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4CA00F-8117-A9AF-D72F-5F350BAD429C}"/>
              </a:ext>
            </a:extLst>
          </p:cNvPr>
          <p:cNvGrpSpPr/>
          <p:nvPr/>
        </p:nvGrpSpPr>
        <p:grpSpPr>
          <a:xfrm>
            <a:off x="1281944" y="3564267"/>
            <a:ext cx="2954055" cy="2788191"/>
            <a:chOff x="4005217" y="2930829"/>
            <a:chExt cx="2954055" cy="2788191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95CCDC2-6B2D-4F4B-C6DE-2467A140CB95}"/>
                </a:ext>
              </a:extLst>
            </p:cNvPr>
            <p:cNvSpPr/>
            <p:nvPr/>
          </p:nvSpPr>
          <p:spPr>
            <a:xfrm>
              <a:off x="4624338" y="2930829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8775" tIns="300266" rIns="228775" bIns="643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700" kern="12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D7E9182-2FC0-FAE5-5B1A-AA4DBD383D75}"/>
                </a:ext>
              </a:extLst>
            </p:cNvPr>
            <p:cNvGrpSpPr/>
            <p:nvPr/>
          </p:nvGrpSpPr>
          <p:grpSpPr>
            <a:xfrm>
              <a:off x="4005217" y="2930829"/>
              <a:ext cx="2954055" cy="2788191"/>
              <a:chOff x="2985934" y="1565761"/>
              <a:chExt cx="2954055" cy="2788191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BCB2669-6AEA-1275-603B-8685A3CAED60}"/>
                  </a:ext>
                </a:extLst>
              </p:cNvPr>
              <p:cNvSpPr/>
              <p:nvPr/>
            </p:nvSpPr>
            <p:spPr>
              <a:xfrm>
                <a:off x="3605055" y="1565761"/>
                <a:ext cx="1715812" cy="1338029"/>
              </a:xfrm>
              <a:custGeom>
                <a:avLst/>
                <a:gdLst>
                  <a:gd name="connsiteX0" fmla="*/ 857906 w 1715812"/>
                  <a:gd name="connsiteY0" fmla="*/ 0 h 1338029"/>
                  <a:gd name="connsiteX1" fmla="*/ 1715812 w 1715812"/>
                  <a:gd name="connsiteY1" fmla="*/ 857906 h 1338029"/>
                  <a:gd name="connsiteX2" fmla="*/ 1705927 w 1715812"/>
                  <a:gd name="connsiteY2" fmla="*/ 988557 h 1338029"/>
                  <a:gd name="connsiteX3" fmla="*/ 1680411 w 1715812"/>
                  <a:gd name="connsiteY3" fmla="*/ 1099273 h 1338029"/>
                  <a:gd name="connsiteX4" fmla="*/ 1649927 w 1715812"/>
                  <a:gd name="connsiteY4" fmla="*/ 1089811 h 1338029"/>
                  <a:gd name="connsiteX5" fmla="*/ 1477029 w 1715812"/>
                  <a:gd name="connsiteY5" fmla="*/ 1072381 h 1338029"/>
                  <a:gd name="connsiteX6" fmla="*/ 870398 w 1715812"/>
                  <a:gd name="connsiteY6" fmla="*/ 1323656 h 1338029"/>
                  <a:gd name="connsiteX7" fmla="*/ 858540 w 1715812"/>
                  <a:gd name="connsiteY7" fmla="*/ 1338029 h 1338029"/>
                  <a:gd name="connsiteX8" fmla="*/ 852649 w 1715812"/>
                  <a:gd name="connsiteY8" fmla="*/ 1330977 h 1338029"/>
                  <a:gd name="connsiteX9" fmla="*/ 238784 w 1715812"/>
                  <a:gd name="connsiteY9" fmla="*/ 1072381 h 1338029"/>
                  <a:gd name="connsiteX10" fmla="*/ 65886 w 1715812"/>
                  <a:gd name="connsiteY10" fmla="*/ 1089811 h 1338029"/>
                  <a:gd name="connsiteX11" fmla="*/ 35062 w 1715812"/>
                  <a:gd name="connsiteY11" fmla="*/ 1099379 h 1338029"/>
                  <a:gd name="connsiteX12" fmla="*/ 17430 w 1715812"/>
                  <a:gd name="connsiteY12" fmla="*/ 1030804 h 1338029"/>
                  <a:gd name="connsiteX13" fmla="*/ 0 w 1715812"/>
                  <a:gd name="connsiteY13" fmla="*/ 857906 h 1338029"/>
                  <a:gd name="connsiteX14" fmla="*/ 857906 w 1715812"/>
                  <a:gd name="connsiteY14" fmla="*/ 0 h 133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812" h="1338029">
                    <a:moveTo>
                      <a:pt x="857906" y="0"/>
                    </a:moveTo>
                    <a:cubicBezTo>
                      <a:pt x="1331714" y="0"/>
                      <a:pt x="1715812" y="384098"/>
                      <a:pt x="1715812" y="857906"/>
                    </a:cubicBezTo>
                    <a:cubicBezTo>
                      <a:pt x="1715812" y="902326"/>
                      <a:pt x="1712436" y="945957"/>
                      <a:pt x="1705927" y="988557"/>
                    </a:cubicBezTo>
                    <a:lnTo>
                      <a:pt x="1680411" y="1099273"/>
                    </a:lnTo>
                    <a:lnTo>
                      <a:pt x="1649927" y="1089811"/>
                    </a:lnTo>
                    <a:cubicBezTo>
                      <a:pt x="1594080" y="1078383"/>
                      <a:pt x="1536255" y="1072381"/>
                      <a:pt x="1477029" y="1072381"/>
                    </a:cubicBezTo>
                    <a:cubicBezTo>
                      <a:pt x="1240125" y="1072381"/>
                      <a:pt x="1025649" y="1168406"/>
                      <a:pt x="870398" y="1323656"/>
                    </a:cubicBezTo>
                    <a:lnTo>
                      <a:pt x="858540" y="1338029"/>
                    </a:lnTo>
                    <a:lnTo>
                      <a:pt x="852649" y="1330977"/>
                    </a:lnTo>
                    <a:cubicBezTo>
                      <a:pt x="696862" y="1171430"/>
                      <a:pt x="479390" y="1072381"/>
                      <a:pt x="238784" y="1072381"/>
                    </a:cubicBezTo>
                    <a:cubicBezTo>
                      <a:pt x="179558" y="1072381"/>
                      <a:pt x="121734" y="1078383"/>
                      <a:pt x="65886" y="1089811"/>
                    </a:cubicBezTo>
                    <a:lnTo>
                      <a:pt x="35062" y="1099379"/>
                    </a:lnTo>
                    <a:lnTo>
                      <a:pt x="17430" y="1030804"/>
                    </a:lnTo>
                    <a:cubicBezTo>
                      <a:pt x="6002" y="974956"/>
                      <a:pt x="0" y="917132"/>
                      <a:pt x="0" y="857906"/>
                    </a:cubicBezTo>
                    <a:cubicBezTo>
                      <a:pt x="0" y="384098"/>
                      <a:pt x="384098" y="0"/>
                      <a:pt x="857906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  <a:alpha val="50000"/>
                </a:schemeClr>
              </a:solidFill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228775" tIns="300266" rIns="228775" bIns="643431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GB" sz="1700" kern="1200" dirty="0"/>
              </a:p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700" kern="1200" dirty="0"/>
                  <a:t>Primary</a:t>
                </a: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8409645-7BF2-403C-3594-2719DA68311D}"/>
                  </a:ext>
                </a:extLst>
              </p:cNvPr>
              <p:cNvSpPr/>
              <p:nvPr/>
            </p:nvSpPr>
            <p:spPr>
              <a:xfrm>
                <a:off x="2985934" y="2638141"/>
                <a:ext cx="1715811" cy="1715811"/>
              </a:xfrm>
              <a:custGeom>
                <a:avLst/>
                <a:gdLst>
                  <a:gd name="connsiteX0" fmla="*/ 0 w 1715811"/>
                  <a:gd name="connsiteY0" fmla="*/ 857906 h 1715811"/>
                  <a:gd name="connsiteX1" fmla="*/ 857906 w 1715811"/>
                  <a:gd name="connsiteY1" fmla="*/ 0 h 1715811"/>
                  <a:gd name="connsiteX2" fmla="*/ 1715812 w 1715811"/>
                  <a:gd name="connsiteY2" fmla="*/ 857906 h 1715811"/>
                  <a:gd name="connsiteX3" fmla="*/ 857906 w 1715811"/>
                  <a:gd name="connsiteY3" fmla="*/ 1715812 h 1715811"/>
                  <a:gd name="connsiteX4" fmla="*/ 0 w 1715811"/>
                  <a:gd name="connsiteY4" fmla="*/ 857906 h 17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5811" h="1715811">
                    <a:moveTo>
                      <a:pt x="0" y="857906"/>
                    </a:moveTo>
                    <a:cubicBezTo>
                      <a:pt x="0" y="384098"/>
                      <a:pt x="384098" y="0"/>
                      <a:pt x="857906" y="0"/>
                    </a:cubicBezTo>
                    <a:cubicBezTo>
                      <a:pt x="1331714" y="0"/>
                      <a:pt x="1715812" y="384098"/>
                      <a:pt x="1715812" y="857906"/>
                    </a:cubicBezTo>
                    <a:cubicBezTo>
                      <a:pt x="1715812" y="1331714"/>
                      <a:pt x="1331714" y="1715812"/>
                      <a:pt x="857906" y="1715812"/>
                    </a:cubicBezTo>
                    <a:cubicBezTo>
                      <a:pt x="384098" y="1715812"/>
                      <a:pt x="0" y="1331714"/>
                      <a:pt x="0" y="85790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161572" tIns="443252" rIns="524753" bIns="328863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700" kern="1200" dirty="0"/>
                  <a:t>Middle</a:t>
                </a: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8DFF021-B5CF-8C41-04FF-54C646D6D832}"/>
                  </a:ext>
                </a:extLst>
              </p:cNvPr>
              <p:cNvSpPr/>
              <p:nvPr/>
            </p:nvSpPr>
            <p:spPr>
              <a:xfrm>
                <a:off x="4224178" y="2638141"/>
                <a:ext cx="1715811" cy="1715811"/>
              </a:xfrm>
              <a:custGeom>
                <a:avLst/>
                <a:gdLst>
                  <a:gd name="connsiteX0" fmla="*/ 0 w 1715811"/>
                  <a:gd name="connsiteY0" fmla="*/ 857906 h 1715811"/>
                  <a:gd name="connsiteX1" fmla="*/ 857906 w 1715811"/>
                  <a:gd name="connsiteY1" fmla="*/ 0 h 1715811"/>
                  <a:gd name="connsiteX2" fmla="*/ 1715812 w 1715811"/>
                  <a:gd name="connsiteY2" fmla="*/ 857906 h 1715811"/>
                  <a:gd name="connsiteX3" fmla="*/ 857906 w 1715811"/>
                  <a:gd name="connsiteY3" fmla="*/ 1715812 h 1715811"/>
                  <a:gd name="connsiteX4" fmla="*/ 0 w 1715811"/>
                  <a:gd name="connsiteY4" fmla="*/ 857906 h 1715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5811" h="1715811">
                    <a:moveTo>
                      <a:pt x="0" y="857906"/>
                    </a:moveTo>
                    <a:cubicBezTo>
                      <a:pt x="0" y="384098"/>
                      <a:pt x="384098" y="0"/>
                      <a:pt x="857906" y="0"/>
                    </a:cubicBezTo>
                    <a:cubicBezTo>
                      <a:pt x="1331714" y="0"/>
                      <a:pt x="1715812" y="384098"/>
                      <a:pt x="1715812" y="857906"/>
                    </a:cubicBezTo>
                    <a:cubicBezTo>
                      <a:pt x="1715812" y="1331714"/>
                      <a:pt x="1331714" y="1715812"/>
                      <a:pt x="857906" y="1715812"/>
                    </a:cubicBezTo>
                    <a:cubicBezTo>
                      <a:pt x="384098" y="1715812"/>
                      <a:pt x="0" y="1331714"/>
                      <a:pt x="0" y="85790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  <p:txBody>
              <a:bodyPr spcFirstLastPara="0" vert="horz" wrap="square" lIns="524752" tIns="443252" rIns="161573" bIns="328863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700" kern="1200" dirty="0"/>
                  <a:t>Elementary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1DC931-87D2-8A96-1238-CC15419578C8}"/>
              </a:ext>
            </a:extLst>
          </p:cNvPr>
          <p:cNvGrpSpPr/>
          <p:nvPr/>
        </p:nvGrpSpPr>
        <p:grpSpPr>
          <a:xfrm>
            <a:off x="7831128" y="3534082"/>
            <a:ext cx="2954055" cy="2788192"/>
            <a:chOff x="7932199" y="2878586"/>
            <a:chExt cx="2954055" cy="278819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156FBF9-32FF-9E1C-4382-D2C68788D4B3}"/>
                </a:ext>
              </a:extLst>
            </p:cNvPr>
            <p:cNvSpPr/>
            <p:nvPr/>
          </p:nvSpPr>
          <p:spPr>
            <a:xfrm>
              <a:off x="8551321" y="2878586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8775" tIns="300266" rIns="228775" bIns="643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Primary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6B5E1F4-6892-DAD7-81BA-0BCD14BEDD43}"/>
                </a:ext>
              </a:extLst>
            </p:cNvPr>
            <p:cNvSpPr/>
            <p:nvPr/>
          </p:nvSpPr>
          <p:spPr>
            <a:xfrm>
              <a:off x="9170443" y="3950967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24752" tIns="443252" rIns="161573" bIns="328863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Elementary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9584DA-7DB1-3B1E-89AF-447A203E1F3F}"/>
                </a:ext>
              </a:extLst>
            </p:cNvPr>
            <p:cNvSpPr/>
            <p:nvPr/>
          </p:nvSpPr>
          <p:spPr>
            <a:xfrm>
              <a:off x="7932199" y="3950967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161572" tIns="443252" rIns="524753" bIns="328863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Middle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036138-B24C-4932-6F73-73ABD8EE7984}"/>
              </a:ext>
            </a:extLst>
          </p:cNvPr>
          <p:cNvGrpSpPr/>
          <p:nvPr/>
        </p:nvGrpSpPr>
        <p:grpSpPr>
          <a:xfrm>
            <a:off x="4618972" y="3573851"/>
            <a:ext cx="2954055" cy="2788192"/>
            <a:chOff x="4739361" y="2997449"/>
            <a:chExt cx="2954055" cy="2788192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4A950F5-73A1-B458-C433-11D40C6DB0A5}"/>
                </a:ext>
              </a:extLst>
            </p:cNvPr>
            <p:cNvSpPr/>
            <p:nvPr/>
          </p:nvSpPr>
          <p:spPr>
            <a:xfrm>
              <a:off x="5358483" y="2997449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  <a:noFill/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8775" tIns="300266" rIns="228775" bIns="643431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Primary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EB9F8C-1E22-B2C4-B60A-DDDE474FE582}"/>
                </a:ext>
              </a:extLst>
            </p:cNvPr>
            <p:cNvSpPr/>
            <p:nvPr/>
          </p:nvSpPr>
          <p:spPr>
            <a:xfrm>
              <a:off x="5977605" y="4069830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24752" tIns="443252" rIns="161573" bIns="328863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Elementary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B5286B4-C80A-EA15-7D5B-B9B51D971418}"/>
                </a:ext>
              </a:extLst>
            </p:cNvPr>
            <p:cNvSpPr/>
            <p:nvPr/>
          </p:nvSpPr>
          <p:spPr>
            <a:xfrm>
              <a:off x="4739361" y="4069830"/>
              <a:ext cx="1715811" cy="1715811"/>
            </a:xfrm>
            <a:custGeom>
              <a:avLst/>
              <a:gdLst>
                <a:gd name="connsiteX0" fmla="*/ 0 w 1715811"/>
                <a:gd name="connsiteY0" fmla="*/ 857906 h 1715811"/>
                <a:gd name="connsiteX1" fmla="*/ 857906 w 1715811"/>
                <a:gd name="connsiteY1" fmla="*/ 0 h 1715811"/>
                <a:gd name="connsiteX2" fmla="*/ 1715812 w 1715811"/>
                <a:gd name="connsiteY2" fmla="*/ 857906 h 1715811"/>
                <a:gd name="connsiteX3" fmla="*/ 857906 w 1715811"/>
                <a:gd name="connsiteY3" fmla="*/ 1715812 h 1715811"/>
                <a:gd name="connsiteX4" fmla="*/ 0 w 1715811"/>
                <a:gd name="connsiteY4" fmla="*/ 857906 h 171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811" h="1715811">
                  <a:moveTo>
                    <a:pt x="0" y="857906"/>
                  </a:moveTo>
                  <a:cubicBezTo>
                    <a:pt x="0" y="384098"/>
                    <a:pt x="384098" y="0"/>
                    <a:pt x="857906" y="0"/>
                  </a:cubicBezTo>
                  <a:cubicBezTo>
                    <a:pt x="1331714" y="0"/>
                    <a:pt x="1715812" y="384098"/>
                    <a:pt x="1715812" y="857906"/>
                  </a:cubicBezTo>
                  <a:cubicBezTo>
                    <a:pt x="1715812" y="1331714"/>
                    <a:pt x="1331714" y="1715812"/>
                    <a:pt x="857906" y="1715812"/>
                  </a:cubicBezTo>
                  <a:cubicBezTo>
                    <a:pt x="384098" y="1715812"/>
                    <a:pt x="0" y="1331714"/>
                    <a:pt x="0" y="857906"/>
                  </a:cubicBez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161572" tIns="443252" rIns="524753" bIns="328863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700" kern="1200" dirty="0"/>
                <a:t>Middle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98D1EF7-844A-D406-6D18-E49CA4F6FF9F}"/>
                </a:ext>
              </a:extLst>
            </p:cNvPr>
            <p:cNvSpPr/>
            <p:nvPr/>
          </p:nvSpPr>
          <p:spPr>
            <a:xfrm>
              <a:off x="6013007" y="4336244"/>
              <a:ext cx="406765" cy="377017"/>
            </a:xfrm>
            <a:custGeom>
              <a:avLst/>
              <a:gdLst>
                <a:gd name="connsiteX0" fmla="*/ 203382 w 406765"/>
                <a:gd name="connsiteY0" fmla="*/ 0 h 377017"/>
                <a:gd name="connsiteX1" fmla="*/ 295649 w 406765"/>
                <a:gd name="connsiteY1" fmla="*/ 111829 h 377017"/>
                <a:gd name="connsiteX2" fmla="*/ 403596 w 406765"/>
                <a:gd name="connsiteY2" fmla="*/ 336377 h 377017"/>
                <a:gd name="connsiteX3" fmla="*/ 406765 w 406765"/>
                <a:gd name="connsiteY3" fmla="*/ 350125 h 377017"/>
                <a:gd name="connsiteX4" fmla="*/ 376280 w 406765"/>
                <a:gd name="connsiteY4" fmla="*/ 359588 h 377017"/>
                <a:gd name="connsiteX5" fmla="*/ 203382 w 406765"/>
                <a:gd name="connsiteY5" fmla="*/ 377017 h 377017"/>
                <a:gd name="connsiteX6" fmla="*/ 30484 w 406765"/>
                <a:gd name="connsiteY6" fmla="*/ 359588 h 377017"/>
                <a:gd name="connsiteX7" fmla="*/ 0 w 406765"/>
                <a:gd name="connsiteY7" fmla="*/ 350125 h 377017"/>
                <a:gd name="connsiteX8" fmla="*/ 3168 w 406765"/>
                <a:gd name="connsiteY8" fmla="*/ 336377 h 377017"/>
                <a:gd name="connsiteX9" fmla="*/ 111115 w 406765"/>
                <a:gd name="connsiteY9" fmla="*/ 111829 h 37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65" h="377017">
                  <a:moveTo>
                    <a:pt x="203382" y="0"/>
                  </a:moveTo>
                  <a:lnTo>
                    <a:pt x="295649" y="111829"/>
                  </a:lnTo>
                  <a:cubicBezTo>
                    <a:pt x="341901" y="180290"/>
                    <a:pt x="378530" y="255787"/>
                    <a:pt x="403596" y="336377"/>
                  </a:cubicBezTo>
                  <a:lnTo>
                    <a:pt x="406765" y="350125"/>
                  </a:lnTo>
                  <a:lnTo>
                    <a:pt x="376280" y="359588"/>
                  </a:lnTo>
                  <a:cubicBezTo>
                    <a:pt x="320433" y="371016"/>
                    <a:pt x="262608" y="377017"/>
                    <a:pt x="203382" y="377017"/>
                  </a:cubicBezTo>
                  <a:cubicBezTo>
                    <a:pt x="144156" y="377017"/>
                    <a:pt x="86332" y="371016"/>
                    <a:pt x="30484" y="359588"/>
                  </a:cubicBezTo>
                  <a:lnTo>
                    <a:pt x="0" y="350125"/>
                  </a:lnTo>
                  <a:lnTo>
                    <a:pt x="3168" y="336377"/>
                  </a:lnTo>
                  <a:cubicBezTo>
                    <a:pt x="28235" y="255787"/>
                    <a:pt x="64864" y="180290"/>
                    <a:pt x="111115" y="11182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24752" tIns="443252" rIns="161573" bIns="328863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97151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2AF77-B350-453A-C457-7D404992C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48361E-B454-D6C9-732C-FB800FFDF42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Any 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4718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F0EF-C388-0BC9-DADB-287D6B60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0" y="333386"/>
            <a:ext cx="10959230" cy="1563994"/>
          </a:xfrm>
        </p:spPr>
        <p:txBody>
          <a:bodyPr>
            <a:normAutofit/>
          </a:bodyPr>
          <a:lstStyle/>
          <a:p>
            <a:r>
              <a:rPr lang="en-GB" dirty="0"/>
              <a:t>Lunch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Up Next: Screening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969F5-7297-5640-7EC8-EC1C8B352D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82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5EE4-7046-FF1B-6496-59C293092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4: Screening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62962-9259-73F2-A5F0-D761DADCF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398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EAF5-FEB5-A677-40FE-FD70BB4D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For Screening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8EC2F-E115-F1BD-208B-4712F92D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997441"/>
          </a:xfrm>
        </p:spPr>
        <p:txBody>
          <a:bodyPr>
            <a:normAutofit/>
          </a:bodyPr>
          <a:lstStyle/>
          <a:p>
            <a:r>
              <a:rPr lang="en-GB" dirty="0"/>
              <a:t>Screening is often done with titles and abstracts together</a:t>
            </a:r>
          </a:p>
          <a:p>
            <a:pPr lvl="1"/>
            <a:r>
              <a:rPr lang="en-GB" dirty="0"/>
              <a:t>In this case we will look at each level individually</a:t>
            </a:r>
          </a:p>
          <a:p>
            <a:r>
              <a:rPr lang="en-GB" dirty="0"/>
              <a:t>Screening is usually done with 2 or more screeners</a:t>
            </a:r>
          </a:p>
          <a:p>
            <a:pPr lvl="1"/>
            <a:r>
              <a:rPr lang="en-GB" dirty="0"/>
              <a:t>They look individually and then disagreements are resolved by another</a:t>
            </a:r>
          </a:p>
          <a:p>
            <a:pPr lvl="1"/>
            <a:r>
              <a:rPr lang="en-GB" dirty="0"/>
              <a:t>This can be blinded</a:t>
            </a:r>
          </a:p>
          <a:p>
            <a:pPr lvl="2"/>
            <a:r>
              <a:rPr lang="en-GB" dirty="0"/>
              <a:t>The goal is to reduce the risk of bias from one screener</a:t>
            </a:r>
          </a:p>
          <a:p>
            <a:r>
              <a:rPr lang="en-GB" dirty="0"/>
              <a:t>Spreadsheets are handy for keeping track of this process</a:t>
            </a:r>
          </a:p>
          <a:p>
            <a:pPr lvl="1"/>
            <a:r>
              <a:rPr lang="en-GB" dirty="0"/>
              <a:t>Other tools available include, but are not limited to:</a:t>
            </a:r>
          </a:p>
          <a:p>
            <a:pPr lvl="2"/>
            <a:r>
              <a:rPr lang="en-GB" dirty="0"/>
              <a:t>Covidence</a:t>
            </a:r>
          </a:p>
          <a:p>
            <a:pPr lvl="2"/>
            <a:r>
              <a:rPr lang="en-GB" dirty="0" err="1"/>
              <a:t>Eppi</a:t>
            </a:r>
            <a:r>
              <a:rPr lang="en-GB" dirty="0"/>
              <a:t>-reviewer</a:t>
            </a:r>
          </a:p>
          <a:p>
            <a:pPr lvl="2"/>
            <a:r>
              <a:rPr lang="en-GB" dirty="0"/>
              <a:t>And reference management software</a:t>
            </a:r>
          </a:p>
          <a:p>
            <a:r>
              <a:rPr lang="en-GB" dirty="0"/>
              <a:t>Keep meticulous notes!</a:t>
            </a:r>
          </a:p>
        </p:txBody>
      </p:sp>
    </p:spTree>
    <p:extLst>
      <p:ext uri="{BB962C8B-B14F-4D97-AF65-F5344CB8AC3E}">
        <p14:creationId xmlns:p14="http://schemas.microsoft.com/office/powerpoint/2010/main" val="28633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B2AEC-8D64-3FED-433F-7B20C5EF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841B-6F69-4E51-846D-462B83D8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6774180" cy="669817"/>
          </a:xfrm>
        </p:spPr>
        <p:txBody>
          <a:bodyPr/>
          <a:lstStyle/>
          <a:p>
            <a:r>
              <a:rPr lang="en-GB" dirty="0"/>
              <a:t>PRISMA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4817-CBF2-3097-9ACD-27AB4475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677418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Transparent Method of Reporting</a:t>
            </a:r>
          </a:p>
          <a:p>
            <a:pPr>
              <a:lnSpc>
                <a:spcPct val="200000"/>
              </a:lnSpc>
            </a:pPr>
            <a:r>
              <a:rPr lang="en-GB" dirty="0"/>
              <a:t>Records identified</a:t>
            </a:r>
          </a:p>
          <a:p>
            <a:pPr>
              <a:lnSpc>
                <a:spcPct val="200000"/>
              </a:lnSpc>
            </a:pPr>
            <a:r>
              <a:rPr lang="en-GB" dirty="0"/>
              <a:t>Records excluded at each stage</a:t>
            </a:r>
          </a:p>
          <a:p>
            <a:pPr>
              <a:lnSpc>
                <a:spcPct val="200000"/>
              </a:lnSpc>
            </a:pPr>
            <a:r>
              <a:rPr lang="en-GB" dirty="0"/>
              <a:t>Reasons for exclusion</a:t>
            </a:r>
          </a:p>
          <a:p>
            <a:pPr>
              <a:lnSpc>
                <a:spcPct val="200000"/>
              </a:lnSpc>
            </a:pPr>
            <a:r>
              <a:rPr lang="en-GB" dirty="0"/>
              <a:t>Studies finally included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8D7F4-B11D-E42D-3D43-2EAFD145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68" y="6362043"/>
            <a:ext cx="6899272" cy="31685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https://www.prisma-statement.org/prisma-2020-flow-diagram</a:t>
            </a:r>
            <a:endParaRPr lang="en-GB" dirty="0"/>
          </a:p>
          <a:p>
            <a:endParaRPr lang="en-GB" dirty="0"/>
          </a:p>
        </p:txBody>
      </p:sp>
      <p:pic>
        <p:nvPicPr>
          <p:cNvPr id="7" name="Content Placeholder 4" descr="PRISMA Flow Diagram">
            <a:extLst>
              <a:ext uri="{FF2B5EF4-FFF2-40B4-BE49-F238E27FC236}">
                <a16:creationId xmlns:a16="http://schemas.microsoft.com/office/drawing/2014/main" id="{A384FB31-5B1E-50C1-9341-75142BD1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b="7508"/>
          <a:stretch>
            <a:fillRect/>
          </a:stretch>
        </p:blipFill>
        <p:spPr bwMode="auto">
          <a:xfrm>
            <a:off x="6820699" y="263237"/>
            <a:ext cx="5089361" cy="6415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86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75B2-6DFA-9257-6801-69CB957E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12175-B59A-D336-7D7F-1150FE5AA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u="sng" dirty="0"/>
              <a:t>Who am I?</a:t>
            </a:r>
          </a:p>
          <a:p>
            <a:pPr marL="0" indent="0">
              <a:buNone/>
            </a:pPr>
            <a:r>
              <a:rPr lang="en-GB" b="1" dirty="0"/>
              <a:t>Name</a:t>
            </a:r>
            <a:r>
              <a:rPr lang="en-GB" dirty="0"/>
              <a:t>: Calum MacGillivray</a:t>
            </a:r>
          </a:p>
          <a:p>
            <a:pPr marL="0" indent="0">
              <a:buNone/>
            </a:pPr>
            <a:r>
              <a:rPr lang="en-GB" b="1" dirty="0"/>
              <a:t>University</a:t>
            </a:r>
            <a:r>
              <a:rPr lang="en-GB" dirty="0"/>
              <a:t>: University of Dundee, School of Humanities, Social Science and Law</a:t>
            </a:r>
          </a:p>
          <a:p>
            <a:pPr marL="0" indent="0">
              <a:buNone/>
            </a:pPr>
            <a:r>
              <a:rPr lang="en-GB" b="1" dirty="0"/>
              <a:t>Discipline</a:t>
            </a:r>
            <a:r>
              <a:rPr lang="en-GB" dirty="0"/>
              <a:t>: Education (with a developmental psychology background)</a:t>
            </a:r>
          </a:p>
          <a:p>
            <a:pPr marL="0" indent="0">
              <a:buNone/>
            </a:pPr>
            <a:r>
              <a:rPr lang="en-GB" b="1" dirty="0"/>
              <a:t>PhD</a:t>
            </a:r>
            <a:r>
              <a:rPr lang="en-GB" dirty="0"/>
              <a:t> </a:t>
            </a:r>
            <a:r>
              <a:rPr lang="en-GB" b="1" dirty="0"/>
              <a:t>Project</a:t>
            </a:r>
            <a:r>
              <a:rPr lang="en-GB" dirty="0"/>
              <a:t>: Primary-secondary transitions experiences and associated educational outcomes</a:t>
            </a:r>
          </a:p>
          <a:p>
            <a:pPr marL="0" indent="0">
              <a:buNone/>
            </a:pPr>
            <a:r>
              <a:rPr lang="en-GB" b="1" dirty="0"/>
              <a:t>Experience with systematic reviews</a:t>
            </a:r>
            <a:r>
              <a:rPr lang="en-GB" dirty="0"/>
              <a:t>: Have read plenty! Have conducted systematic reviews with meta-analysis, narrative synthesis as well as a review of reviews.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Now who are you? </a:t>
            </a:r>
          </a:p>
          <a:p>
            <a:pPr marL="0" indent="0">
              <a:buNone/>
            </a:pPr>
            <a:r>
              <a:rPr lang="en-GB" dirty="0"/>
              <a:t>What’s your name? | Your discipline/background? | What are you working on? | Do you have any experience with systematic reviews?</a:t>
            </a:r>
          </a:p>
        </p:txBody>
      </p:sp>
    </p:spTree>
    <p:extLst>
      <p:ext uri="{BB962C8B-B14F-4D97-AF65-F5344CB8AC3E}">
        <p14:creationId xmlns:p14="http://schemas.microsoft.com/office/powerpoint/2010/main" val="4056561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33F0-9143-08A0-11D5-841E5665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Screening Task – Part 1, 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068B-4447-966F-D5F9-CEFC4F941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Individually</a:t>
            </a:r>
          </a:p>
          <a:p>
            <a:r>
              <a:rPr lang="en-GB" dirty="0"/>
              <a:t>From the website – download the documents called Titles and Search Criteria</a:t>
            </a:r>
          </a:p>
          <a:p>
            <a:r>
              <a:rPr lang="en-GB" dirty="0"/>
              <a:t>Based on this remove duplicates</a:t>
            </a:r>
          </a:p>
          <a:p>
            <a:r>
              <a:rPr lang="en-GB" dirty="0"/>
              <a:t>Then decide which are irrelevant to the search criteria</a:t>
            </a:r>
          </a:p>
          <a:p>
            <a:r>
              <a:rPr lang="en-GB" dirty="0"/>
              <a:t>Consider:</a:t>
            </a:r>
          </a:p>
          <a:p>
            <a:pPr lvl="1"/>
            <a:r>
              <a:rPr lang="en-GB" dirty="0"/>
              <a:t>What is easy to remove?</a:t>
            </a:r>
          </a:p>
          <a:p>
            <a:pPr lvl="1"/>
            <a:r>
              <a:rPr lang="en-GB" dirty="0"/>
              <a:t>What are you unsure about?</a:t>
            </a:r>
          </a:p>
          <a:p>
            <a:r>
              <a:rPr lang="en-GB" dirty="0"/>
              <a:t>Compare your decisions with others in your group</a:t>
            </a:r>
          </a:p>
          <a:p>
            <a:pPr lvl="1"/>
            <a:r>
              <a:rPr lang="en-GB" dirty="0"/>
              <a:t>Do you all agree?</a:t>
            </a:r>
          </a:p>
          <a:p>
            <a:pPr lvl="1"/>
            <a:r>
              <a:rPr lang="en-GB" dirty="0"/>
              <a:t>What do </a:t>
            </a:r>
            <a:r>
              <a:rPr lang="en-GB"/>
              <a:t>you disagree with, and why?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C6D0C-72D7-EAC3-07AC-C25656B5B8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047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28972-F04C-AEE4-672D-E52CBC95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1AFE-339E-E8CB-E460-360AA88F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Screening Task – Part 2, Abstracts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48047-D06D-305D-502C-EDF635FD0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Individually</a:t>
            </a:r>
          </a:p>
          <a:p>
            <a:r>
              <a:rPr lang="en-GB" dirty="0"/>
              <a:t>From the website – download the documents called Abstracts and Search Criteria</a:t>
            </a:r>
          </a:p>
          <a:p>
            <a:r>
              <a:rPr lang="en-GB" dirty="0"/>
              <a:t>Decide which are irrelevant to the search criteria</a:t>
            </a:r>
          </a:p>
          <a:p>
            <a:r>
              <a:rPr lang="en-GB" dirty="0"/>
              <a:t>Consider:</a:t>
            </a:r>
          </a:p>
          <a:p>
            <a:pPr lvl="1"/>
            <a:r>
              <a:rPr lang="en-GB" dirty="0"/>
              <a:t>What is easy to remove?</a:t>
            </a:r>
          </a:p>
          <a:p>
            <a:pPr lvl="1"/>
            <a:r>
              <a:rPr lang="en-GB" dirty="0"/>
              <a:t>What are you unsure about?</a:t>
            </a:r>
          </a:p>
          <a:p>
            <a:pPr lvl="1"/>
            <a:r>
              <a:rPr lang="en-GB" dirty="0"/>
              <a:t>Was there anything that could have been removed previously?</a:t>
            </a:r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5EFA1-5EFC-F6D4-5F36-CA073AC510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567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D68C3-989B-00D7-05BA-23217B79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6416-1D96-C88A-38E2-C68AC9B0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Screening Task – Part 3, Full 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EC27-1520-707A-80AF-0A84F22A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Individually</a:t>
            </a:r>
          </a:p>
          <a:p>
            <a:r>
              <a:rPr lang="en-GB" dirty="0"/>
              <a:t>From the website – download the documents called Full Texts and Search Criteria</a:t>
            </a:r>
          </a:p>
          <a:p>
            <a:r>
              <a:rPr lang="en-GB" dirty="0"/>
              <a:t>Then decide which are irrelevant to the search criteria</a:t>
            </a:r>
          </a:p>
          <a:p>
            <a:r>
              <a:rPr lang="en-GB" dirty="0"/>
              <a:t>Consider:</a:t>
            </a:r>
          </a:p>
          <a:p>
            <a:pPr lvl="1"/>
            <a:r>
              <a:rPr lang="en-GB" dirty="0"/>
              <a:t>What is easy to remove?</a:t>
            </a:r>
          </a:p>
          <a:p>
            <a:pPr lvl="1"/>
            <a:r>
              <a:rPr lang="en-GB" dirty="0"/>
              <a:t>What are you unsure about?</a:t>
            </a:r>
          </a:p>
          <a:p>
            <a:pPr lvl="1"/>
            <a:r>
              <a:rPr lang="en-GB" dirty="0"/>
              <a:t>How much longer does this stage take?</a:t>
            </a:r>
          </a:p>
          <a:p>
            <a:pPr lvl="1"/>
            <a:r>
              <a:rPr lang="en-GB" dirty="0"/>
              <a:t>Was there anything that could have been removed before?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288BE-33FF-3802-1F21-B14479DBC3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742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517E-0451-89C6-ED90-AC23EF8B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2FCEAD7-BABF-B70B-E5EE-8F6FBE36914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Any 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9524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633BA-0A7F-40BF-06A0-C5B1B7DE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9802B75-3D3A-2CAE-B93F-D16635E0C9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65120" y="2553656"/>
            <a:ext cx="6461760" cy="1750688"/>
          </a:xfrm>
        </p:spPr>
        <p:txBody>
          <a:bodyPr>
            <a:normAutofit fontScale="92500"/>
          </a:bodyPr>
          <a:lstStyle/>
          <a:p>
            <a:r>
              <a:rPr lang="en-GB" dirty="0"/>
              <a:t>10-15 minute break</a:t>
            </a:r>
          </a:p>
          <a:p>
            <a:endParaRPr lang="en-GB" dirty="0"/>
          </a:p>
          <a:p>
            <a:r>
              <a:rPr lang="en-GB" dirty="0"/>
              <a:t>Up Next: Coding and Critical Appraisal</a:t>
            </a:r>
          </a:p>
        </p:txBody>
      </p:sp>
    </p:spTree>
    <p:extLst>
      <p:ext uri="{BB962C8B-B14F-4D97-AF65-F5344CB8AC3E}">
        <p14:creationId xmlns:p14="http://schemas.microsoft.com/office/powerpoint/2010/main" val="892991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82F6-5FC7-D03A-B010-AC4BFFD1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5: Coding and Critical Appraisal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1B32A6-4BDF-CA90-3628-B56C5CF806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128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82A7B-69F1-A92A-AFA0-03A94C12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for Data Extraction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9A3F7-43CC-2E5D-F93C-AB6FEA208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487334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Data extraction can be done via spreadsheet or specialist tools.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E.g. Covidence; EPPI-Reviewer; JBI Sumari</a:t>
            </a:r>
          </a:p>
          <a:p>
            <a:pPr>
              <a:lnSpc>
                <a:spcPct val="150000"/>
              </a:lnSpc>
            </a:pPr>
            <a:r>
              <a:rPr lang="en-GB" dirty="0"/>
              <a:t>This is where you procedurally extract the information of interest from each study – to form the basis of synthesis.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That is not to divorce that information from context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But provides a basis from which to build on</a:t>
            </a:r>
          </a:p>
          <a:p>
            <a:pPr>
              <a:lnSpc>
                <a:spcPct val="150000"/>
              </a:lnSpc>
            </a:pPr>
            <a:r>
              <a:rPr lang="en-GB" dirty="0"/>
              <a:t>This can be done with multiple reviewers and cross-checking as in other stages</a:t>
            </a:r>
          </a:p>
          <a:p>
            <a:pPr>
              <a:lnSpc>
                <a:spcPct val="150000"/>
              </a:lnSpc>
            </a:pPr>
            <a:r>
              <a:rPr lang="en-GB" dirty="0"/>
              <a:t>Consider carefully what you will capture here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If conducting meta-analysis, consider what happens when information you want is not available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94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7B3C-721A-6AAE-0AC0-12AB3ECDF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4FEE-695A-48DA-BCFC-55E7D201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Individually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From the website, find the coding sheet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Use the 3 full texts from session 4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Try and fill it in as best you can</a:t>
            </a:r>
          </a:p>
          <a:p>
            <a:pPr>
              <a:lnSpc>
                <a:spcPct val="150000"/>
              </a:lnSpc>
            </a:pPr>
            <a:r>
              <a:rPr lang="en-GB" dirty="0"/>
              <a:t>Consider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Is it capturing everything? What is lost?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What is easy to find?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What is hard to find?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Do you agree with others in your group with how to go about this?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E6DDD-3AD3-5D89-F548-E20A3E7A5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Website address: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017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3AAC-CEC8-4572-7F6D-6B0F3C69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for Critical Appraisal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9D73-F2EC-CBD7-FCD8-4DDEE6B0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82109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Critical appraisal involves evaluating the strengths and weaknesses of studies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Often this is about considering the risk of bias</a:t>
            </a:r>
          </a:p>
          <a:p>
            <a:pPr>
              <a:lnSpc>
                <a:spcPct val="150000"/>
              </a:lnSpc>
            </a:pPr>
            <a:r>
              <a:rPr lang="en-GB" dirty="0"/>
              <a:t>Here it is very useful to use a predesigned tool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Some tools are made for different purposes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We will all try to achieve the same task with a different tool to find the best fit</a:t>
            </a:r>
          </a:p>
          <a:p>
            <a:pPr>
              <a:lnSpc>
                <a:spcPct val="150000"/>
              </a:lnSpc>
            </a:pPr>
            <a:r>
              <a:rPr lang="en-GB" dirty="0"/>
              <a:t>This is often done by more than one reviewer</a:t>
            </a:r>
          </a:p>
          <a:p>
            <a:pPr>
              <a:lnSpc>
                <a:spcPct val="150000"/>
              </a:lnSpc>
            </a:pPr>
            <a:r>
              <a:rPr lang="en-GB" dirty="0"/>
              <a:t>Decisions can be made to exclude studies based on this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177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64C-FE3A-F51A-BEB8-86C04F11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Appraisal Group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95FD2-28EC-8AC2-29A4-926EF6FC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578349"/>
          </a:xfrm>
        </p:spPr>
        <p:txBody>
          <a:bodyPr/>
          <a:lstStyle/>
          <a:p>
            <a:r>
              <a:rPr lang="en-GB" dirty="0"/>
              <a:t>In groups</a:t>
            </a:r>
          </a:p>
          <a:p>
            <a:pPr lvl="1"/>
            <a:r>
              <a:rPr lang="en-GB" dirty="0"/>
              <a:t>You will each take a different critical appraisal tool</a:t>
            </a:r>
          </a:p>
          <a:p>
            <a:pPr lvl="1"/>
            <a:r>
              <a:rPr lang="en-GB" dirty="0"/>
              <a:t>Follow the links online</a:t>
            </a:r>
          </a:p>
          <a:p>
            <a:pPr lvl="1"/>
            <a:r>
              <a:rPr lang="en-GB" dirty="0"/>
              <a:t>Choose one person to fill in the form</a:t>
            </a:r>
          </a:p>
          <a:p>
            <a:pPr lvl="1"/>
            <a:r>
              <a:rPr lang="en-GB" dirty="0"/>
              <a:t>Get it in an editable state</a:t>
            </a:r>
          </a:p>
          <a:p>
            <a:r>
              <a:rPr lang="en-GB" dirty="0"/>
              <a:t>Consider</a:t>
            </a:r>
          </a:p>
          <a:p>
            <a:pPr lvl="1"/>
            <a:r>
              <a:rPr lang="en-GB" dirty="0"/>
              <a:t>What do you agree/disagree on?</a:t>
            </a:r>
          </a:p>
          <a:p>
            <a:pPr lvl="1"/>
            <a:r>
              <a:rPr lang="en-GB" dirty="0"/>
              <a:t>What about the tool works well?</a:t>
            </a:r>
          </a:p>
          <a:p>
            <a:pPr lvl="1"/>
            <a:r>
              <a:rPr lang="en-GB" dirty="0"/>
              <a:t>Is the tool suitable for this task?</a:t>
            </a:r>
          </a:p>
          <a:p>
            <a:r>
              <a:rPr lang="en-GB" sz="2200" dirty="0"/>
              <a:t>We will all use this paper: </a:t>
            </a:r>
            <a:r>
              <a:rPr lang="en-GB" sz="2200" u="sng" dirty="0">
                <a:hlinkClick r:id="rId2" tooltip="Persistent link using digital object identifier"/>
              </a:rPr>
              <a:t>https://doi.org/10.1016/j.lindif.2020.101854</a:t>
            </a:r>
            <a:r>
              <a:rPr lang="en-GB" sz="2200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1EAC-1727-B542-ABB8-07650794FD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https://calummacgillivray.github.io/Training/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35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4AD0-4D69-1B08-38F4-96D78FCA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know already?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5D64-0DEA-F78A-C7E1-D61AE1CB6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GB" dirty="0"/>
              <a:t>What is a systematic review?</a:t>
            </a:r>
          </a:p>
          <a:p>
            <a:pPr>
              <a:lnSpc>
                <a:spcPct val="250000"/>
              </a:lnSpc>
            </a:pPr>
            <a:r>
              <a:rPr lang="en-GB" dirty="0"/>
              <a:t>Why might you conduct a systematic review?</a:t>
            </a:r>
          </a:p>
          <a:p>
            <a:pPr>
              <a:lnSpc>
                <a:spcPct val="250000"/>
              </a:lnSpc>
            </a:pPr>
            <a:r>
              <a:rPr lang="en-GB" dirty="0"/>
              <a:t>Are you aware of any methods for conducting systematic reviews?</a:t>
            </a:r>
          </a:p>
          <a:p>
            <a:pPr>
              <a:lnSpc>
                <a:spcPct val="250000"/>
              </a:lnSpc>
            </a:pPr>
            <a:r>
              <a:rPr lang="en-GB" dirty="0"/>
              <a:t>What do you hope to get out of today?</a:t>
            </a:r>
          </a:p>
        </p:txBody>
      </p:sp>
    </p:spTree>
    <p:extLst>
      <p:ext uri="{BB962C8B-B14F-4D97-AF65-F5344CB8AC3E}">
        <p14:creationId xmlns:p14="http://schemas.microsoft.com/office/powerpoint/2010/main" val="1009501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020AE-1B15-E388-BD86-BA2D467C9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FE607E-B1A6-578F-C31F-973E84412C4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Any 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7765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78CD-DD36-7BEF-0411-08F1170FD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D958165-A602-CC31-3987-1F612452557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865120" y="2553656"/>
            <a:ext cx="6461760" cy="1750688"/>
          </a:xfrm>
        </p:spPr>
        <p:txBody>
          <a:bodyPr>
            <a:normAutofit fontScale="92500"/>
          </a:bodyPr>
          <a:lstStyle/>
          <a:p>
            <a:r>
              <a:rPr lang="en-GB" dirty="0"/>
              <a:t>10-15 minute break</a:t>
            </a:r>
          </a:p>
          <a:p>
            <a:endParaRPr lang="en-GB" dirty="0"/>
          </a:p>
          <a:p>
            <a:r>
              <a:rPr lang="en-GB" dirty="0"/>
              <a:t>Up Next: Synthesis and Dissemination</a:t>
            </a:r>
          </a:p>
        </p:txBody>
      </p:sp>
    </p:spTree>
    <p:extLst>
      <p:ext uri="{BB962C8B-B14F-4D97-AF65-F5344CB8AC3E}">
        <p14:creationId xmlns:p14="http://schemas.microsoft.com/office/powerpoint/2010/main" val="3785430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27935-8A4E-B80F-AABA-95AD4C15A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7D0F-2AF2-1FBC-494E-09B90F26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Section 6: Synthesis and Dissemination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DEBD3-CE88-226F-C713-F4AC7ADC22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500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95DE-B897-3F91-05CB-92150073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D5CD7-A857-3AA1-E1A2-E10E2E0C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977154" cy="511500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Meta-synthesis</a:t>
            </a:r>
          </a:p>
          <a:p>
            <a:pPr lvl="1"/>
            <a:r>
              <a:rPr lang="en-GB" sz="2400" dirty="0"/>
              <a:t>Quantitative Synthesis</a:t>
            </a:r>
          </a:p>
          <a:p>
            <a:pPr lvl="2"/>
            <a:r>
              <a:rPr lang="en-GB" dirty="0"/>
              <a:t>Meta Analysis</a:t>
            </a:r>
          </a:p>
          <a:p>
            <a:pPr lvl="1"/>
            <a:r>
              <a:rPr lang="en-GB" sz="2400" dirty="0"/>
              <a:t>Qualitative Synthesis</a:t>
            </a:r>
          </a:p>
          <a:p>
            <a:pPr lvl="2"/>
            <a:r>
              <a:rPr lang="en-GB" dirty="0"/>
              <a:t>Meta-aggregation</a:t>
            </a:r>
          </a:p>
          <a:p>
            <a:pPr lvl="2"/>
            <a:r>
              <a:rPr lang="en-GB" dirty="0"/>
              <a:t>Narrative Synthesis</a:t>
            </a:r>
          </a:p>
          <a:p>
            <a:pPr lvl="1"/>
            <a:r>
              <a:rPr lang="en-GB" sz="2400" dirty="0"/>
              <a:t>Mixed Methods (e.g. JBI Mixed Method Systematic Reviews)</a:t>
            </a:r>
          </a:p>
          <a:p>
            <a:pPr lvl="2"/>
            <a:r>
              <a:rPr lang="en-GB" dirty="0"/>
              <a:t>Sequential – one after the other</a:t>
            </a:r>
          </a:p>
          <a:p>
            <a:pPr lvl="2"/>
            <a:r>
              <a:rPr lang="en-GB" dirty="0"/>
              <a:t>Convergent - together</a:t>
            </a:r>
          </a:p>
          <a:p>
            <a:pPr lvl="3"/>
            <a:r>
              <a:rPr lang="en-GB" dirty="0"/>
              <a:t>Integrated – quantitative and qualitative</a:t>
            </a:r>
          </a:p>
          <a:p>
            <a:pPr lvl="4"/>
            <a:r>
              <a:rPr lang="en-GB" dirty="0"/>
              <a:t>Data is transformed – usually quant is </a:t>
            </a:r>
            <a:r>
              <a:rPr lang="en-GB" dirty="0" err="1"/>
              <a:t>qualitised</a:t>
            </a:r>
            <a:endParaRPr lang="en-GB" dirty="0"/>
          </a:p>
          <a:p>
            <a:pPr lvl="5"/>
            <a:r>
              <a:rPr lang="en-GB" dirty="0"/>
              <a:t>E.g. quantities could become declarative statements</a:t>
            </a:r>
          </a:p>
          <a:p>
            <a:pPr lvl="5"/>
            <a:r>
              <a:rPr lang="en-GB" dirty="0"/>
              <a:t>It is more difficult the other way!</a:t>
            </a:r>
          </a:p>
          <a:p>
            <a:pPr lvl="4"/>
            <a:r>
              <a:rPr lang="en-GB" dirty="0"/>
              <a:t>These are then synthesised in groups to address the review questions</a:t>
            </a:r>
          </a:p>
          <a:p>
            <a:pPr lvl="3"/>
            <a:r>
              <a:rPr lang="en-GB" dirty="0"/>
              <a:t>Segregated – different parts of a wider topic</a:t>
            </a:r>
          </a:p>
          <a:p>
            <a:pPr lvl="4"/>
            <a:r>
              <a:rPr lang="en-GB" dirty="0"/>
              <a:t>Separate qualitative and quantitative synthesis is conducted where possible</a:t>
            </a:r>
          </a:p>
          <a:p>
            <a:pPr lvl="4"/>
            <a:r>
              <a:rPr lang="en-GB" dirty="0"/>
              <a:t>Then strands are compared and brought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AEB4D-3434-9ACD-3D7D-F5F08EA53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68" y="6541144"/>
            <a:ext cx="7361860" cy="316856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hlinkClick r:id="rId2"/>
              </a:rPr>
              <a:t>https://jbi-global-wiki.refined.site/space/MANUAL/355829259/8.3+The+JBI+approach+to+mixed+method+systematic+reviews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170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899A-F60E-4E06-2699-97D62035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Qualitative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4EA84-BC73-9658-EF5F-D4416869A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30"/>
            <a:ext cx="10515600" cy="474707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Meta-aggregation</a:t>
            </a:r>
          </a:p>
          <a:p>
            <a:pPr lvl="1"/>
            <a:r>
              <a:rPr lang="en-GB" dirty="0"/>
              <a:t>Specifically qualitative studies</a:t>
            </a:r>
          </a:p>
          <a:p>
            <a:pPr lvl="1"/>
            <a:r>
              <a:rPr lang="en-GB" dirty="0"/>
              <a:t>Extracted findings are analytical statements</a:t>
            </a:r>
          </a:p>
          <a:p>
            <a:pPr lvl="2"/>
            <a:r>
              <a:rPr lang="en-GB" dirty="0"/>
              <a:t>The plausibility is assessed</a:t>
            </a:r>
          </a:p>
          <a:p>
            <a:pPr lvl="1"/>
            <a:r>
              <a:rPr lang="en-GB" dirty="0"/>
              <a:t>Findings are grouped – creating categories</a:t>
            </a:r>
          </a:p>
          <a:p>
            <a:pPr lvl="1"/>
            <a:r>
              <a:rPr lang="en-GB" dirty="0"/>
              <a:t>Categories are grouped into synthesised findings</a:t>
            </a:r>
          </a:p>
          <a:p>
            <a:r>
              <a:rPr lang="en-GB" dirty="0"/>
              <a:t>Narrative Synthesis</a:t>
            </a:r>
          </a:p>
          <a:p>
            <a:pPr lvl="1"/>
            <a:r>
              <a:rPr lang="en-GB" dirty="0"/>
              <a:t>Qualitative or quantitative studies</a:t>
            </a:r>
          </a:p>
          <a:p>
            <a:pPr lvl="1"/>
            <a:r>
              <a:rPr lang="en-GB" dirty="0"/>
              <a:t>Summarising, and grouping findings in a narrative way</a:t>
            </a:r>
          </a:p>
          <a:p>
            <a:pPr lvl="1"/>
            <a:r>
              <a:rPr lang="en-GB" dirty="0"/>
              <a:t>Often enhanced by use of tabular data</a:t>
            </a:r>
          </a:p>
          <a:p>
            <a:pPr lvl="1"/>
            <a:r>
              <a:rPr lang="en-GB" dirty="0"/>
              <a:t>Drawing out themes and patterns</a:t>
            </a:r>
          </a:p>
          <a:p>
            <a:pPr lvl="1"/>
            <a:r>
              <a:rPr lang="en-GB" dirty="0"/>
              <a:t>Can be the planned synthesis</a:t>
            </a:r>
          </a:p>
          <a:p>
            <a:pPr lvl="2"/>
            <a:r>
              <a:rPr lang="en-GB" dirty="0"/>
              <a:t>Can also be an option when planned meta-analysis is no longer feasible</a:t>
            </a:r>
          </a:p>
          <a:p>
            <a:r>
              <a:rPr lang="en-GB" dirty="0"/>
              <a:t>Other options</a:t>
            </a:r>
          </a:p>
          <a:p>
            <a:pPr lvl="1"/>
            <a:r>
              <a:rPr lang="en-GB" dirty="0"/>
              <a:t>Meta-ethnography</a:t>
            </a:r>
          </a:p>
          <a:p>
            <a:pPr lvl="1"/>
            <a:r>
              <a:rPr lang="en-GB" dirty="0"/>
              <a:t>Realist synthesis</a:t>
            </a:r>
          </a:p>
          <a:p>
            <a:pPr lvl="1"/>
            <a:r>
              <a:rPr lang="en-GB" dirty="0"/>
              <a:t>Critical interpretive synthesis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38BF8-42E0-BCE5-AF2B-41D168F41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267" y="6362042"/>
            <a:ext cx="9994082" cy="371861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Qualitative research synthesis: methodological guidance for systematic reviewers utilizing meta-aggregation: </a:t>
            </a:r>
            <a:r>
              <a:rPr lang="en-GB" dirty="0">
                <a:hlinkClick r:id="rId2"/>
              </a:rPr>
              <a:t>http://doi.org/10.1097/XEB.0000000000000062</a:t>
            </a:r>
            <a:endParaRPr lang="en-GB" dirty="0"/>
          </a:p>
          <a:p>
            <a:endParaRPr lang="en-GB" dirty="0"/>
          </a:p>
        </p:txBody>
      </p:sp>
      <p:pic>
        <p:nvPicPr>
          <p:cNvPr id="6" name="Graphic 5" descr="Filter outline">
            <a:extLst>
              <a:ext uri="{FF2B5EF4-FFF2-40B4-BE49-F238E27FC236}">
                <a16:creationId xmlns:a16="http://schemas.microsoft.com/office/drawing/2014/main" id="{4C838278-DD4B-840B-3356-A880FED9B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6937" y="1387687"/>
            <a:ext cx="4591879" cy="45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3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97C9-47B6-A732-29DD-D3040B71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A3B7-E4E4-5F1E-76EE-F47488F1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Random effects or fixed effects</a:t>
            </a:r>
          </a:p>
          <a:p>
            <a:pPr lvl="1"/>
            <a:r>
              <a:rPr lang="en-GB" dirty="0"/>
              <a:t>Fixed effects – assume a common underlying effect (higher homogeneity)</a:t>
            </a:r>
          </a:p>
          <a:p>
            <a:pPr lvl="1"/>
            <a:r>
              <a:rPr lang="en-GB" dirty="0"/>
              <a:t>Random effects – assume similar but different effects, drawn from a distribution (higher heterogeneity)</a:t>
            </a:r>
          </a:p>
          <a:p>
            <a:r>
              <a:rPr lang="en-GB" dirty="0"/>
              <a:t>Assessing heterogeneity</a:t>
            </a:r>
          </a:p>
          <a:p>
            <a:pPr lvl="1"/>
            <a:r>
              <a:rPr lang="en-GB" dirty="0"/>
              <a:t>Chi</a:t>
            </a:r>
            <a:r>
              <a:rPr lang="en-GB" baseline="30000" dirty="0"/>
              <a:t>2</a:t>
            </a:r>
            <a:r>
              <a:rPr lang="en-GB" dirty="0"/>
              <a:t> (for independent groups) or Cochran’s </a:t>
            </a:r>
            <a:r>
              <a:rPr lang="en-GB" i="1" dirty="0"/>
              <a:t>Q </a:t>
            </a:r>
            <a:r>
              <a:rPr lang="en-GB" dirty="0"/>
              <a:t>(repeated measures with binary outcomes)</a:t>
            </a:r>
          </a:p>
          <a:p>
            <a:pPr lvl="2"/>
            <a:r>
              <a:rPr lang="en-GB" dirty="0"/>
              <a:t>to detect heterogeneity – on significant p-value test</a:t>
            </a:r>
          </a:p>
          <a:p>
            <a:pPr lvl="1"/>
            <a:r>
              <a:rPr lang="en-GB" dirty="0"/>
              <a:t>Higgins and Thompson’s </a:t>
            </a:r>
            <a:r>
              <a:rPr lang="en-GB" i="1" dirty="0"/>
              <a:t>I</a:t>
            </a:r>
            <a:r>
              <a:rPr lang="en-GB" baseline="30000" dirty="0"/>
              <a:t>2</a:t>
            </a:r>
            <a:r>
              <a:rPr lang="en-GB" dirty="0"/>
              <a:t> – to quantify heterogeneity</a:t>
            </a:r>
          </a:p>
          <a:p>
            <a:pPr lvl="1"/>
            <a:r>
              <a:rPr lang="en-GB" dirty="0"/>
              <a:t>Tau-squared – forms the basis of random effects analyses</a:t>
            </a:r>
          </a:p>
          <a:p>
            <a:r>
              <a:rPr lang="en-GB" dirty="0"/>
              <a:t>Effect sizes</a:t>
            </a:r>
          </a:p>
          <a:p>
            <a:r>
              <a:rPr lang="en-GB" dirty="0"/>
              <a:t>Pooling effect sizes</a:t>
            </a:r>
          </a:p>
          <a:p>
            <a:r>
              <a:rPr lang="en-GB" dirty="0"/>
              <a:t>Publication bias</a:t>
            </a:r>
          </a:p>
          <a:p>
            <a:r>
              <a:rPr lang="en-GB" dirty="0"/>
              <a:t>Other options:</a:t>
            </a:r>
          </a:p>
          <a:p>
            <a:pPr lvl="1"/>
            <a:r>
              <a:rPr lang="en-GB" dirty="0"/>
              <a:t>Meta-regression Multilevel, SEM, Network, Bayesian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F4B0EB-48D9-1A3F-688A-CB20CD52A5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900" y="6362700"/>
            <a:ext cx="7361238" cy="31591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https://bookdown.org/MathiasHarrer/Doing_Meta_Analysis_in_R/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AD97CB18-9AAD-CD4C-FEE1-DDF0E66A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68" t="28630" r="25254" b="10069"/>
          <a:stretch>
            <a:fillRect/>
          </a:stretch>
        </p:blipFill>
        <p:spPr>
          <a:xfrm>
            <a:off x="8699863" y="3429000"/>
            <a:ext cx="2442754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5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B74B-EB34-6FC4-F226-DB335A9F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little more on heterogeneity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191A-F60F-736E-4D9D-711F9587A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According to the Cochrane handbook:</a:t>
            </a:r>
          </a:p>
          <a:p>
            <a:r>
              <a:rPr lang="en-GB" dirty="0"/>
              <a:t>Chi</a:t>
            </a:r>
            <a:r>
              <a:rPr lang="en-GB" baseline="30000" dirty="0"/>
              <a:t>2 </a:t>
            </a:r>
            <a:r>
              <a:rPr lang="en-GB" dirty="0"/>
              <a:t>is prone to bias at small study numbers, or sample sizes</a:t>
            </a:r>
          </a:p>
          <a:p>
            <a:pPr lvl="1"/>
            <a:r>
              <a:rPr lang="en-GB" dirty="0"/>
              <a:t>Therefore a non-significant finding does not mean </a:t>
            </a:r>
            <a:r>
              <a:rPr lang="en-GB" dirty="0" err="1"/>
              <a:t>hetergoeniety</a:t>
            </a:r>
            <a:r>
              <a:rPr lang="en-GB" dirty="0"/>
              <a:t> can be ruled out</a:t>
            </a:r>
          </a:p>
          <a:p>
            <a:pPr lvl="1"/>
            <a:r>
              <a:rPr lang="en-GB" dirty="0"/>
              <a:t>At the extreme end – high numbers of studies can lead to unimportant heterogeneity being detected</a:t>
            </a:r>
          </a:p>
          <a:p>
            <a:pPr lvl="1"/>
            <a:r>
              <a:rPr lang="en-GB" dirty="0"/>
              <a:t>0.1 (rather than 0.05) is often used as the threshold for this test</a:t>
            </a:r>
          </a:p>
          <a:p>
            <a:r>
              <a:rPr lang="en-GB" dirty="0"/>
              <a:t>For </a:t>
            </a:r>
            <a:r>
              <a:rPr lang="en-GB" i="1" dirty="0"/>
              <a:t>I</a:t>
            </a:r>
            <a:r>
              <a:rPr lang="en-GB" i="1" baseline="30000" dirty="0"/>
              <a:t>2</a:t>
            </a:r>
            <a:endParaRPr lang="en-GB" dirty="0"/>
          </a:p>
          <a:p>
            <a:pPr lvl="1"/>
            <a:r>
              <a:rPr lang="en-GB" dirty="0"/>
              <a:t>0% - 40%: possibly less important</a:t>
            </a:r>
          </a:p>
          <a:p>
            <a:pPr lvl="1"/>
            <a:r>
              <a:rPr lang="en-GB" dirty="0"/>
              <a:t>30% - 60%: possibly moderate</a:t>
            </a:r>
          </a:p>
          <a:p>
            <a:pPr lvl="1"/>
            <a:r>
              <a:rPr lang="en-GB" dirty="0"/>
              <a:t>50% - 90%: possibly substantial</a:t>
            </a:r>
          </a:p>
          <a:p>
            <a:pPr lvl="1"/>
            <a:r>
              <a:rPr lang="en-GB" dirty="0"/>
              <a:t>75% - 100%: possibly considerable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A783-AF4E-FB81-A331-23B20D1A9D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2"/>
              </a:rPr>
              <a:t>https://www.cochrane.org/authors/handbooks-and-manuals/handbook/current/chapter-10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7595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C990921E-0135-E1FA-26B3-F32306C9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Example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0931" y="1534887"/>
            <a:ext cx="10445931" cy="366904"/>
          </a:xfrm>
        </p:spPr>
        <p:txBody>
          <a:bodyPr>
            <a:normAutofit/>
          </a:bodyPr>
          <a:lstStyle/>
          <a:p>
            <a:r>
              <a:rPr lang="en-GB" dirty="0"/>
              <a:t>Simulating 6 studies comparing an outcome at T2 after an intervention for an experimental group vs a control group</a:t>
            </a:r>
          </a:p>
        </p:txBody>
      </p:sp>
    </p:spTree>
    <p:extLst>
      <p:ext uri="{BB962C8B-B14F-4D97-AF65-F5344CB8AC3E}">
        <p14:creationId xmlns:p14="http://schemas.microsoft.com/office/powerpoint/2010/main" val="10406397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94F2D4EC-4DF2-C30A-0A4A-E00433A92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Measures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775447" y="3074894"/>
            <a:ext cx="793376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82586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D14E32E7-33B7-8CEC-ED7C-6BADD1BE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Totals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3101786" y="3065930"/>
            <a:ext cx="340657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D3F38E-DB90-FBFF-7928-60EC606F16B4}"/>
              </a:ext>
            </a:extLst>
          </p:cNvPr>
          <p:cNvSpPr/>
          <p:nvPr/>
        </p:nvSpPr>
        <p:spPr>
          <a:xfrm>
            <a:off x="4912655" y="3065930"/>
            <a:ext cx="340657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9223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4B8D-E22B-7958-448B-8781D50B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78C7-80B5-61BC-BDC6-7CCABBF5E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dirty="0"/>
              <a:t>Feel more confident in reading, interpreting and conducting systematic reviews by:</a:t>
            </a:r>
          </a:p>
          <a:p>
            <a:pPr>
              <a:lnSpc>
                <a:spcPct val="160000"/>
              </a:lnSpc>
            </a:pPr>
            <a:r>
              <a:rPr lang="en-GB" dirty="0"/>
              <a:t>Learning how to conduct high quality systematic reviews</a:t>
            </a:r>
          </a:p>
          <a:p>
            <a:pPr>
              <a:lnSpc>
                <a:spcPct val="160000"/>
              </a:lnSpc>
            </a:pPr>
            <a:r>
              <a:rPr lang="en-GB" dirty="0"/>
              <a:t>Building knowledge of various methods and tools available to support the process</a:t>
            </a:r>
          </a:p>
          <a:p>
            <a:pPr>
              <a:lnSpc>
                <a:spcPct val="160000"/>
              </a:lnSpc>
            </a:pPr>
            <a:r>
              <a:rPr lang="en-GB" dirty="0"/>
              <a:t>Gaining practical skills in building a search, screening, coding and quality appraisal </a:t>
            </a:r>
          </a:p>
          <a:p>
            <a:pPr>
              <a:lnSpc>
                <a:spcPct val="160000"/>
              </a:lnSpc>
            </a:pPr>
            <a:r>
              <a:rPr lang="en-GB" dirty="0"/>
              <a:t>Being aware of different methods of synthesising findings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341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5946BAC1-BB51-72FE-75F1-04AEEB49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Means and Standard Deviations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3399171" y="3083858"/>
            <a:ext cx="1340684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BC2D38-8608-A2BB-2C93-0AF04992767D}"/>
              </a:ext>
            </a:extLst>
          </p:cNvPr>
          <p:cNvSpPr/>
          <p:nvPr/>
        </p:nvSpPr>
        <p:spPr>
          <a:xfrm>
            <a:off x="5227970" y="3083858"/>
            <a:ext cx="1340684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92744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C31461C4-1BAA-AAE1-E0CB-994F87E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Standardised Mean Difference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9161929" y="3092823"/>
            <a:ext cx="528914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1196F-BC9D-D945-8FAF-EE07A12A281A}"/>
              </a:ext>
            </a:extLst>
          </p:cNvPr>
          <p:cNvSpPr/>
          <p:nvPr/>
        </p:nvSpPr>
        <p:spPr>
          <a:xfrm>
            <a:off x="7045000" y="3594846"/>
            <a:ext cx="108836" cy="1165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1AD7A1-DEDE-A302-82E7-89252A63C653}"/>
              </a:ext>
            </a:extLst>
          </p:cNvPr>
          <p:cNvCxnSpPr>
            <a:cxnSpLocks/>
          </p:cNvCxnSpPr>
          <p:nvPr/>
        </p:nvCxnSpPr>
        <p:spPr>
          <a:xfrm flipH="1" flipV="1">
            <a:off x="7153836" y="3594846"/>
            <a:ext cx="677292" cy="896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27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C31461C4-1BAA-AAE1-E0CB-994F87E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Confidence Intervals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9681883" y="3092823"/>
            <a:ext cx="1120588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9C8CA-4279-1A9F-80A1-2D8F504C20E1}"/>
              </a:ext>
            </a:extLst>
          </p:cNvPr>
          <p:cNvSpPr/>
          <p:nvPr/>
        </p:nvSpPr>
        <p:spPr>
          <a:xfrm>
            <a:off x="6606988" y="3505200"/>
            <a:ext cx="100404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355793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C31461C4-1BAA-AAE1-E0CB-994F87E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Weighting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10824886" y="3101788"/>
            <a:ext cx="703726" cy="14164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968A75-0B75-1A4A-E315-3B6F430ED3F2}"/>
              </a:ext>
            </a:extLst>
          </p:cNvPr>
          <p:cNvSpPr/>
          <p:nvPr/>
        </p:nvSpPr>
        <p:spPr>
          <a:xfrm>
            <a:off x="6967520" y="3553095"/>
            <a:ext cx="256241" cy="2046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7269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C31461C4-1BAA-AAE1-E0CB-994F87EC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Pooled 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C2F91E-0A3C-3892-A659-4830D94D6F09}"/>
              </a:ext>
            </a:extLst>
          </p:cNvPr>
          <p:cNvSpPr/>
          <p:nvPr/>
        </p:nvSpPr>
        <p:spPr>
          <a:xfrm>
            <a:off x="9117105" y="4554070"/>
            <a:ext cx="2402541" cy="627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88833B-8439-E968-A4E4-C049764EE3A5}"/>
              </a:ext>
            </a:extLst>
          </p:cNvPr>
          <p:cNvSpPr/>
          <p:nvPr/>
        </p:nvSpPr>
        <p:spPr>
          <a:xfrm>
            <a:off x="7216590" y="4545105"/>
            <a:ext cx="833715" cy="349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13380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number of data&#10;&#10;AI-generated content may be incorrect.">
            <a:extLst>
              <a:ext uri="{FF2B5EF4-FFF2-40B4-BE49-F238E27FC236}">
                <a16:creationId xmlns:a16="http://schemas.microsoft.com/office/drawing/2014/main" id="{FBF65A23-8F11-F95C-175D-FC22FD3E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1" y="1610057"/>
            <a:ext cx="11320576" cy="452823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A64E721-4F79-E080-8407-8D1CE0E5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Forest Plots – Interpreting the Plot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9FDFF4-A3CB-AECF-4382-68D7D1C704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D378-8598-1407-CF77-DF39FAE3F783}"/>
              </a:ext>
            </a:extLst>
          </p:cNvPr>
          <p:cNvSpPr txBox="1"/>
          <p:nvPr/>
        </p:nvSpPr>
        <p:spPr>
          <a:xfrm>
            <a:off x="8699859" y="1861739"/>
            <a:ext cx="122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Line of null effect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1314B4-312B-0626-BD68-6597E0007709}"/>
              </a:ext>
            </a:extLst>
          </p:cNvPr>
          <p:cNvCxnSpPr/>
          <p:nvPr/>
        </p:nvCxnSpPr>
        <p:spPr>
          <a:xfrm flipH="1">
            <a:off x="7870373" y="2521132"/>
            <a:ext cx="1227908" cy="1188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58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2C30-9FAC-CE08-CC89-95D18AE0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Funnel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33653-72A4-EC60-1BC2-96EC7C851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Larger studies are more likely to be published - More resources are used</a:t>
            </a:r>
          </a:p>
          <a:p>
            <a:pPr lvl="1"/>
            <a:r>
              <a:rPr lang="en-GB" dirty="0"/>
              <a:t>Sample size is related to standard error – higher sample leads to narrower SE and wider confidence intervals</a:t>
            </a:r>
          </a:p>
          <a:p>
            <a:pPr lvl="2"/>
            <a:r>
              <a:rPr lang="en-GB" dirty="0"/>
              <a:t>Smaller studies less likely to find a significant finding</a:t>
            </a:r>
          </a:p>
          <a:p>
            <a:pPr lvl="2"/>
            <a:r>
              <a:rPr lang="en-GB" dirty="0"/>
              <a:t>Non-significant studies are less likely to be published</a:t>
            </a:r>
          </a:p>
          <a:p>
            <a:r>
              <a:rPr lang="en-GB" dirty="0"/>
              <a:t>Funnel Plots – more studies is better</a:t>
            </a:r>
          </a:p>
          <a:p>
            <a:pPr lvl="1"/>
            <a:r>
              <a:rPr lang="en-GB" dirty="0"/>
              <a:t>Plotting effect sizes by Standardised mean difference and standard error</a:t>
            </a:r>
          </a:p>
          <a:p>
            <a:pPr lvl="1"/>
            <a:r>
              <a:rPr lang="en-GB" dirty="0"/>
              <a:t>An exemplar expected funnel-shape in dotted lines</a:t>
            </a:r>
          </a:p>
          <a:p>
            <a:pPr lvl="1"/>
            <a:r>
              <a:rPr lang="en-GB" dirty="0"/>
              <a:t>A middle line showing the average effect size</a:t>
            </a:r>
          </a:p>
          <a:p>
            <a:pPr lvl="1"/>
            <a:r>
              <a:rPr lang="en-GB" dirty="0"/>
              <a:t>A symmetrical plot suggests publication bias is less likely</a:t>
            </a:r>
          </a:p>
          <a:p>
            <a:pPr lvl="2"/>
            <a:r>
              <a:rPr lang="en-GB" dirty="0"/>
              <a:t>Can also look at contours related to significance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DA567-8C0A-6E14-3258-36A44A8CC195}"/>
              </a:ext>
            </a:extLst>
          </p:cNvPr>
          <p:cNvSpPr txBox="1"/>
          <p:nvPr/>
        </p:nvSpPr>
        <p:spPr>
          <a:xfrm>
            <a:off x="468677" y="6342297"/>
            <a:ext cx="11254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Borenstein, Michael, Larry V Hedges, Julian PT Higgins, and Hannah R Rothstein. 2011. </a:t>
            </a:r>
            <a:r>
              <a:rPr lang="en-GB" sz="1400" i="1" dirty="0"/>
              <a:t>Introduction to Meta-Analysis</a:t>
            </a:r>
            <a:r>
              <a:rPr lang="en-GB" sz="1400" dirty="0"/>
              <a:t>. John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437895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8AB4A-6252-2F87-A2B1-B9E97422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Funnel Plots</a:t>
            </a:r>
          </a:p>
        </p:txBody>
      </p:sp>
      <p:pic>
        <p:nvPicPr>
          <p:cNvPr id="10" name="Content Placeholder 9" descr="A funnel plot of example data&#10;&#10;AI-generated content may be incorrect.">
            <a:extLst>
              <a:ext uri="{FF2B5EF4-FFF2-40B4-BE49-F238E27FC236}">
                <a16:creationId xmlns:a16="http://schemas.microsoft.com/office/drawing/2014/main" id="{46B26B69-9F29-9AF2-658E-7DCB76A64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38" y="1780067"/>
            <a:ext cx="789552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89DB1-4347-44FD-4E84-0EA3BC60BD28}"/>
              </a:ext>
            </a:extLst>
          </p:cNvPr>
          <p:cNvSpPr txBox="1"/>
          <p:nvPr/>
        </p:nvSpPr>
        <p:spPr>
          <a:xfrm>
            <a:off x="3376748" y="6191794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example data, synthesised to be relatively symmetrical</a:t>
            </a:r>
          </a:p>
        </p:txBody>
      </p:sp>
    </p:spTree>
    <p:extLst>
      <p:ext uri="{BB962C8B-B14F-4D97-AF65-F5344CB8AC3E}">
        <p14:creationId xmlns:p14="http://schemas.microsoft.com/office/powerpoint/2010/main" val="17335916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4FF7-B6CC-C668-57D7-9830824F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Funnel Plots</a:t>
            </a:r>
          </a:p>
        </p:txBody>
      </p:sp>
      <p:pic>
        <p:nvPicPr>
          <p:cNvPr id="6" name="Content Placeholder 5" descr="A funnel plot of example data&#10;&#10;AI-generated content may be incorrect.">
            <a:extLst>
              <a:ext uri="{FF2B5EF4-FFF2-40B4-BE49-F238E27FC236}">
                <a16:creationId xmlns:a16="http://schemas.microsoft.com/office/drawing/2014/main" id="{D65D866E-0047-EF1D-4FD3-B9D4FCFB3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38" y="1773441"/>
            <a:ext cx="789552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59AD2-687D-E71D-3C2F-BD9A9DA5EE13}"/>
              </a:ext>
            </a:extLst>
          </p:cNvPr>
          <p:cNvSpPr txBox="1"/>
          <p:nvPr/>
        </p:nvSpPr>
        <p:spPr>
          <a:xfrm>
            <a:off x="2497182" y="6265416"/>
            <a:ext cx="784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example data, synthesised to be less likely to be published if non-significant</a:t>
            </a:r>
          </a:p>
        </p:txBody>
      </p:sp>
    </p:spTree>
    <p:extLst>
      <p:ext uri="{BB962C8B-B14F-4D97-AF65-F5344CB8AC3E}">
        <p14:creationId xmlns:p14="http://schemas.microsoft.com/office/powerpoint/2010/main" val="2293448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B2EE-6BE4-4A05-C5D5-C1BBD475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Dissemination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9A80E-6A92-E9E4-06D9-8518A10DE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29"/>
            <a:ext cx="10515600" cy="481456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So you’ve done the work, now what?</a:t>
            </a:r>
          </a:p>
          <a:p>
            <a:pPr>
              <a:lnSpc>
                <a:spcPct val="150000"/>
              </a:lnSpc>
            </a:pPr>
            <a:r>
              <a:rPr lang="en-GB" dirty="0"/>
              <a:t>A paper is good – use PRISMA report guidelines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So are conferences!</a:t>
            </a:r>
          </a:p>
          <a:p>
            <a:pPr>
              <a:lnSpc>
                <a:spcPct val="150000"/>
              </a:lnSpc>
            </a:pPr>
            <a:r>
              <a:rPr lang="en-GB" dirty="0"/>
              <a:t>But should consider how best to reach the target audience</a:t>
            </a:r>
          </a:p>
          <a:p>
            <a:pPr>
              <a:lnSpc>
                <a:spcPct val="150000"/>
              </a:lnSpc>
            </a:pPr>
            <a:r>
              <a:rPr lang="en-GB" dirty="0"/>
              <a:t>E.g. Infographics or comics</a:t>
            </a:r>
          </a:p>
          <a:p>
            <a:pPr>
              <a:lnSpc>
                <a:spcPct val="150000"/>
              </a:lnSpc>
            </a:pPr>
            <a:r>
              <a:rPr lang="en-GB" dirty="0"/>
              <a:t>Be creative!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And always be transparent</a:t>
            </a:r>
          </a:p>
          <a:p>
            <a:pPr>
              <a:lnSpc>
                <a:spcPct val="150000"/>
              </a:lnSpc>
            </a:pPr>
            <a:r>
              <a:rPr lang="en-GB" dirty="0"/>
              <a:t>Involve those that are the subject of your review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You could get their feedback</a:t>
            </a:r>
          </a:p>
        </p:txBody>
      </p:sp>
      <p:pic>
        <p:nvPicPr>
          <p:cNvPr id="5" name="Picture Placeholder 9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6331BD2D-CA8C-2844-7A03-29D65F68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49" r="53161" b="25764"/>
          <a:stretch>
            <a:fillRect/>
          </a:stretch>
        </p:blipFill>
        <p:spPr>
          <a:xfrm>
            <a:off x="9032986" y="1560112"/>
            <a:ext cx="2534174" cy="4031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299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10AA-BB53-D1BA-6358-FE4A8559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A0B63-6F2C-77A2-F7BD-79827445C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062"/>
            <a:ext cx="10515600" cy="3651967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Literature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Systematic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Rapid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Review of Reviews/Umbrella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Mapping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Scoping Review</a:t>
            </a:r>
          </a:p>
          <a:p>
            <a:pPr>
              <a:lnSpc>
                <a:spcPct val="150000"/>
              </a:lnSpc>
            </a:pPr>
            <a:r>
              <a:rPr lang="en-GB" dirty="0"/>
              <a:t>Meta-synthesis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Meta analysis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Narrative synthesis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AE8F7-D05F-D455-6AAD-AF877D3137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2734" y="6335486"/>
            <a:ext cx="9262563" cy="39566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Grant, M. J., &amp; Booth, A. (2009). A typology of reviews: An analysis of 14 review types and associated methodologies. </a:t>
            </a:r>
            <a:r>
              <a:rPr lang="en-GB" i="1" dirty="0"/>
              <a:t>Health Information &amp; Libraries Journal</a:t>
            </a:r>
            <a:r>
              <a:rPr lang="en-GB" dirty="0"/>
              <a:t>, </a:t>
            </a:r>
            <a:r>
              <a:rPr lang="en-GB" i="1" dirty="0"/>
              <a:t>26</a:t>
            </a:r>
            <a:r>
              <a:rPr lang="en-GB" dirty="0"/>
              <a:t>(2), 91–108. </a:t>
            </a:r>
            <a:r>
              <a:rPr lang="en-GB" dirty="0">
                <a:hlinkClick r:id="rId2"/>
              </a:rPr>
              <a:t>https://doi.org/10.1111/j.1471-1842.2009.00848.x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950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577BCC-10A5-F9CB-06E9-4BADBCC924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noProof="0" dirty="0"/>
              <a:t>Any final </a:t>
            </a:r>
            <a:r>
              <a:rPr lang="en-GB" dirty="0"/>
              <a:t>q</a:t>
            </a:r>
            <a:r>
              <a:rPr lang="en-GB" noProof="0" dirty="0" err="1"/>
              <a:t>uestions</a:t>
            </a:r>
            <a:r>
              <a:rPr lang="en-GB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7557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044E-E644-F457-CC2D-0298769A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ABD20-8C11-1E7E-433D-1E502397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24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One more thing: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list of useful resources is available on the website: </a:t>
            </a:r>
            <a:r>
              <a:rPr lang="en-GB" dirty="0">
                <a:hlinkClick r:id="rId2"/>
              </a:rPr>
              <a:t>https://calummacgillivray.github.io/Training/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here’s a handy resource from my time working in open research:</a:t>
            </a:r>
          </a:p>
          <a:p>
            <a:r>
              <a:rPr lang="en-GB" dirty="0" err="1"/>
              <a:t>Unpaywall</a:t>
            </a:r>
            <a:r>
              <a:rPr lang="en-GB" dirty="0"/>
              <a:t>, a browser extension for easily getting legal open access when available: </a:t>
            </a:r>
            <a:r>
              <a:rPr lang="en-GB" u="sng" dirty="0">
                <a:hlinkClick r:id="rId3"/>
              </a:rPr>
              <a:t>https://unpaywall.org</a:t>
            </a:r>
            <a:endParaRPr lang="en-GB" u="sng" dirty="0"/>
          </a:p>
          <a:p>
            <a:pPr lvl="1"/>
            <a:r>
              <a:rPr lang="en-GB" sz="2400" dirty="0"/>
              <a:t>It makes a little green padlock appear when an open access file is legally accessible in a repository somewhere</a:t>
            </a:r>
          </a:p>
        </p:txBody>
      </p:sp>
    </p:spTree>
    <p:extLst>
      <p:ext uri="{BB962C8B-B14F-4D97-AF65-F5344CB8AC3E}">
        <p14:creationId xmlns:p14="http://schemas.microsoft.com/office/powerpoint/2010/main" val="762137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CE2A5B-244E-AA79-C345-B67AE01D811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Feel free to get in touch:</a:t>
            </a:r>
          </a:p>
          <a:p>
            <a:r>
              <a:rPr lang="en-GB" dirty="0"/>
              <a:t>c.y.macgillivray@dundee.ac.uk</a:t>
            </a:r>
          </a:p>
        </p:txBody>
      </p:sp>
    </p:spTree>
    <p:extLst>
      <p:ext uri="{BB962C8B-B14F-4D97-AF65-F5344CB8AC3E}">
        <p14:creationId xmlns:p14="http://schemas.microsoft.com/office/powerpoint/2010/main" val="42112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B0F5-88B6-672C-A436-840F2D28B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321"/>
            <a:ext cx="10515600" cy="669817"/>
          </a:xfrm>
        </p:spPr>
        <p:txBody>
          <a:bodyPr anchor="ctr">
            <a:normAutofit/>
          </a:bodyPr>
          <a:lstStyle/>
          <a:p>
            <a:r>
              <a:rPr lang="en-GB" dirty="0"/>
              <a:t>Systematic Reviews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A4D6251-E8D8-0399-77DA-0611E7853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842" y="6362043"/>
            <a:ext cx="8810391" cy="316856"/>
          </a:xfrm>
        </p:spPr>
        <p:txBody>
          <a:bodyPr>
            <a:normAutofit fontScale="70000" lnSpcReduction="20000"/>
          </a:bodyPr>
          <a:lstStyle/>
          <a:p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Relevant References: Grant &amp; Booth, (2009); Hodgkinson and Ford, (2014); </a:t>
            </a:r>
            <a:r>
              <a:rPr lang="en-GB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Linnenluecke</a:t>
            </a:r>
            <a:r>
              <a:rPr lang="en-GB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et al., (2020); Page et al., (2021)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57EBFE5-349D-34C8-B9FD-63BFD9DED8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0133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932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Dundee">
      <a:dk1>
        <a:srgbClr val="3B3B3B"/>
      </a:dk1>
      <a:lt1>
        <a:srgbClr val="FFFFFF"/>
      </a:lt1>
      <a:dk2>
        <a:srgbClr val="4265E1"/>
      </a:dk2>
      <a:lt2>
        <a:srgbClr val="E7E6E6"/>
      </a:lt2>
      <a:accent1>
        <a:srgbClr val="4472C4"/>
      </a:accent1>
      <a:accent2>
        <a:srgbClr val="ED7D31"/>
      </a:accent2>
      <a:accent3>
        <a:srgbClr val="E1E1E1"/>
      </a:accent3>
      <a:accent4>
        <a:srgbClr val="FFC000"/>
      </a:accent4>
      <a:accent5>
        <a:srgbClr val="5B9BD5"/>
      </a:accent5>
      <a:accent6>
        <a:srgbClr val="70AD47"/>
      </a:accent6>
      <a:hlink>
        <a:srgbClr val="4265E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-of-Dundee-Template-2023" id="{8C7AA7F6-92F4-44E3-9DE8-6955270F46BE}" vid="{353E55A7-382A-4FFD-9433-EDB6E2FF4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5856121764A4A8B334F19474A357B" ma:contentTypeVersion="10" ma:contentTypeDescription="Create a new document." ma:contentTypeScope="" ma:versionID="78cb29e6522e77143d3c5719e7735c71">
  <xsd:schema xmlns:xsd="http://www.w3.org/2001/XMLSchema" xmlns:xs="http://www.w3.org/2001/XMLSchema" xmlns:p="http://schemas.microsoft.com/office/2006/metadata/properties" xmlns:ns2="e11f1b51-8243-4a5e-8819-3ea8808ed5ab" xmlns:ns3="f5cde7b5-ffe2-4be9-b65a-edd8be1e1fec" targetNamespace="http://schemas.microsoft.com/office/2006/metadata/properties" ma:root="true" ma:fieldsID="7cc606444d43e0e9bc06c5f20a389479" ns2:_="" ns3:_="">
    <xsd:import namespace="e11f1b51-8243-4a5e-8819-3ea8808ed5ab"/>
    <xsd:import namespace="f5cde7b5-ffe2-4be9-b65a-edd8be1e1f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1f1b51-8243-4a5e-8819-3ea8808ed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5643730-4106-43af-9ce9-7aa0c1c95a0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de7b5-ffe2-4be9-b65a-edd8be1e1fe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b198df3-d1a3-40d0-9b92-56bfece7937a}" ma:internalName="TaxCatchAll" ma:showField="CatchAllData" ma:web="f5cde7b5-ffe2-4be9-b65a-edd8be1e1f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BE4EE0-CE1B-4249-988D-F09D1D357E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42F7EA-D2B0-44FC-BD96-1733C5913C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1f1b51-8243-4a5e-8819-3ea8808ed5ab"/>
    <ds:schemaRef ds:uri="f5cde7b5-ffe2-4be9-b65a-edd8be1e1f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UoD-Powerpoint-template (1)</Template>
  <TotalTime>1456</TotalTime>
  <Words>4297</Words>
  <Application>Microsoft Office PowerPoint</Application>
  <PresentationFormat>Widescreen</PresentationFormat>
  <Paragraphs>632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Calibri</vt:lpstr>
      <vt:lpstr>Aptos</vt:lpstr>
      <vt:lpstr>Baxter Sans Pro Alt</vt:lpstr>
      <vt:lpstr>Arial</vt:lpstr>
      <vt:lpstr>Office Theme</vt:lpstr>
      <vt:lpstr>An Overview of Systematic Reviews</vt:lpstr>
      <vt:lpstr>Housekeeping</vt:lpstr>
      <vt:lpstr>Plan for Today</vt:lpstr>
      <vt:lpstr>Session 1: Introductions and Background</vt:lpstr>
      <vt:lpstr>Introductions</vt:lpstr>
      <vt:lpstr>What do you know already?</vt:lpstr>
      <vt:lpstr>Learning Outcomes</vt:lpstr>
      <vt:lpstr>A Note on Terminology</vt:lpstr>
      <vt:lpstr>Systematic Reviews</vt:lpstr>
      <vt:lpstr>An Anatomy of a Systematic review</vt:lpstr>
      <vt:lpstr>A brief (and incomplete) history</vt:lpstr>
      <vt:lpstr>PRISMA Flow Diagram</vt:lpstr>
      <vt:lpstr>Why conduct a systematic review?</vt:lpstr>
      <vt:lpstr>Addressing the Replication Crisis</vt:lpstr>
      <vt:lpstr>Bias</vt:lpstr>
      <vt:lpstr>Addressing the Replication Crisis</vt:lpstr>
      <vt:lpstr>Identifying Gaps in the Literature</vt:lpstr>
      <vt:lpstr>Assessing Interventions</vt:lpstr>
      <vt:lpstr>Synthesis of the literature</vt:lpstr>
      <vt:lpstr>Building Evidence for Policy and Practice</vt:lpstr>
      <vt:lpstr>A note on AI</vt:lpstr>
      <vt:lpstr>PowerPoint Presentation</vt:lpstr>
      <vt:lpstr>PowerPoint Presentation</vt:lpstr>
      <vt:lpstr>Session 2: Methodology</vt:lpstr>
      <vt:lpstr>PowerPoint Presentation</vt:lpstr>
      <vt:lpstr>The Anatomy of a Systematic review</vt:lpstr>
      <vt:lpstr>Frameworks/approaches</vt:lpstr>
      <vt:lpstr>Protocols</vt:lpstr>
      <vt:lpstr>Designing the Review</vt:lpstr>
      <vt:lpstr>Searching</vt:lpstr>
      <vt:lpstr>Searching</vt:lpstr>
      <vt:lpstr>Searching</vt:lpstr>
      <vt:lpstr>Working with others</vt:lpstr>
      <vt:lpstr>Screening</vt:lpstr>
      <vt:lpstr>Data Extraction</vt:lpstr>
      <vt:lpstr>Critical Appraisal</vt:lpstr>
      <vt:lpstr>Analysis/Synthesis</vt:lpstr>
      <vt:lpstr>What Next?</vt:lpstr>
      <vt:lpstr>PowerPoint Presentation</vt:lpstr>
      <vt:lpstr>PowerPoint Presentation</vt:lpstr>
      <vt:lpstr>Session 3: Search Strategy </vt:lpstr>
      <vt:lpstr>Considerations when designing a search strategy</vt:lpstr>
      <vt:lpstr>Search Strategy Group Task – Part 1</vt:lpstr>
      <vt:lpstr>Search Strategy Group Task – Part 2</vt:lpstr>
      <vt:lpstr>PowerPoint Presentation</vt:lpstr>
      <vt:lpstr>Lunch  Up Next: Screening</vt:lpstr>
      <vt:lpstr>Session 4: Screening</vt:lpstr>
      <vt:lpstr>Considerations For Screening</vt:lpstr>
      <vt:lpstr>PRISMA Flow Diagram</vt:lpstr>
      <vt:lpstr>Screening Task – Part 1, Titles</vt:lpstr>
      <vt:lpstr>Screening Task – Part 2, Abstracts</vt:lpstr>
      <vt:lpstr>Screening Task – Part 3, Full Texts</vt:lpstr>
      <vt:lpstr>PowerPoint Presentation</vt:lpstr>
      <vt:lpstr>PowerPoint Presentation</vt:lpstr>
      <vt:lpstr>Section 5: Coding and Critical Appraisal</vt:lpstr>
      <vt:lpstr>Considerations for Data Extraction</vt:lpstr>
      <vt:lpstr>Coding task</vt:lpstr>
      <vt:lpstr>Considerations for Critical Appraisal</vt:lpstr>
      <vt:lpstr>Critical Appraisal Group Task</vt:lpstr>
      <vt:lpstr>PowerPoint Presentation</vt:lpstr>
      <vt:lpstr>PowerPoint Presentation</vt:lpstr>
      <vt:lpstr>Section 6: Synthesis and Dissemination</vt:lpstr>
      <vt:lpstr>Types of synthesis</vt:lpstr>
      <vt:lpstr>Qualitative Synthesis</vt:lpstr>
      <vt:lpstr>Meta Analysis</vt:lpstr>
      <vt:lpstr>A little more on heterogeneity</vt:lpstr>
      <vt:lpstr>Forest Plots – Example Data</vt:lpstr>
      <vt:lpstr>Forest Plots – Measures</vt:lpstr>
      <vt:lpstr>Forest Plots – Totals</vt:lpstr>
      <vt:lpstr>Forest Plots – Means and Standard Deviations</vt:lpstr>
      <vt:lpstr>Forest Plots – Standardised Mean Difference</vt:lpstr>
      <vt:lpstr>Forest Plots – Confidence Intervals</vt:lpstr>
      <vt:lpstr>Forest Plots – Weighting</vt:lpstr>
      <vt:lpstr>Forest Plots – Pooled Statistics</vt:lpstr>
      <vt:lpstr>Forest Plots – Interpreting the Plot</vt:lpstr>
      <vt:lpstr>Funnel Plots</vt:lpstr>
      <vt:lpstr>Funnel Plots</vt:lpstr>
      <vt:lpstr>Funnel Plots</vt:lpstr>
      <vt:lpstr>Dissemination</vt:lpstr>
      <vt:lpstr>PowerPoint Presentation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Calum MacGillivray (PG Research)</dc:creator>
  <cp:keywords/>
  <dc:description/>
  <cp:lastModifiedBy>Calum MacGillivray (PG Research)</cp:lastModifiedBy>
  <cp:revision>2</cp:revision>
  <dcterms:created xsi:type="dcterms:W3CDTF">2025-06-26T15:50:05Z</dcterms:created>
  <dcterms:modified xsi:type="dcterms:W3CDTF">2025-07-08T03:46:26Z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MSIP_Label_a618d1e0-f5d7-4da7-8ddd-3b83021a2c85_Enabled">
    <vt:lpwstr>true</vt:lpwstr>
  </property>
  <property fmtid="{D5CDD505-2E9C-101B-9397-08002B2CF9AE}" pid="4" name="MSIP_Label_a618d1e0-f5d7-4da7-8ddd-3b83021a2c85_SetDate">
    <vt:lpwstr>2025-06-26T16:49:02Z</vt:lpwstr>
  </property>
  <property fmtid="{D5CDD505-2E9C-101B-9397-08002B2CF9AE}" pid="5" name="MSIP_Label_a618d1e0-f5d7-4da7-8ddd-3b83021a2c85_Method">
    <vt:lpwstr>Standard</vt:lpwstr>
  </property>
  <property fmtid="{D5CDD505-2E9C-101B-9397-08002B2CF9AE}" pid="6" name="MSIP_Label_a618d1e0-f5d7-4da7-8ddd-3b83021a2c85_Name">
    <vt:lpwstr>Private</vt:lpwstr>
  </property>
  <property fmtid="{D5CDD505-2E9C-101B-9397-08002B2CF9AE}" pid="7" name="MSIP_Label_a618d1e0-f5d7-4da7-8ddd-3b83021a2c85_SiteId">
    <vt:lpwstr>ae323139-093a-4d2a-81a6-5d334bcd9019</vt:lpwstr>
  </property>
  <property fmtid="{D5CDD505-2E9C-101B-9397-08002B2CF9AE}" pid="8" name="MSIP_Label_a618d1e0-f5d7-4da7-8ddd-3b83021a2c85_ActionId">
    <vt:lpwstr>945870e6-5bf0-42b2-858e-4f4e5a32c34a</vt:lpwstr>
  </property>
  <property fmtid="{D5CDD505-2E9C-101B-9397-08002B2CF9AE}" pid="9" name="MSIP_Label_a618d1e0-f5d7-4da7-8ddd-3b83021a2c85_ContentBits">
    <vt:lpwstr>0</vt:lpwstr>
  </property>
  <property fmtid="{D5CDD505-2E9C-101B-9397-08002B2CF9AE}" pid="10" name="MSIP_Label_a618d1e0-f5d7-4da7-8ddd-3b83021a2c85_Tag">
    <vt:lpwstr>10, 3, 0, 1</vt:lpwstr>
  </property>
</Properties>
</file>